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 id="2147483677" r:id="rId6"/>
    <p:sldMasterId id="2147483693" r:id="rId7"/>
    <p:sldMasterId id="2147483708" r:id="rId8"/>
  </p:sldMasterIdLst>
  <p:notesMasterIdLst>
    <p:notesMasterId r:id="rId29"/>
  </p:notesMasterIdLst>
  <p:handoutMasterIdLst>
    <p:handoutMasterId r:id="rId30"/>
  </p:handoutMasterIdLst>
  <p:sldIdLst>
    <p:sldId id="4052" r:id="rId9"/>
    <p:sldId id="4047" r:id="rId10"/>
    <p:sldId id="4048" r:id="rId11"/>
    <p:sldId id="548" r:id="rId12"/>
    <p:sldId id="4044" r:id="rId13"/>
    <p:sldId id="367" r:id="rId14"/>
    <p:sldId id="2873" r:id="rId15"/>
    <p:sldId id="303" r:id="rId16"/>
    <p:sldId id="421" r:id="rId17"/>
    <p:sldId id="2943" r:id="rId18"/>
    <p:sldId id="4049" r:id="rId19"/>
    <p:sldId id="4051" r:id="rId20"/>
    <p:sldId id="259" r:id="rId21"/>
    <p:sldId id="264" r:id="rId22"/>
    <p:sldId id="673" r:id="rId23"/>
    <p:sldId id="702" r:id="rId24"/>
    <p:sldId id="383" r:id="rId25"/>
    <p:sldId id="384" r:id="rId26"/>
    <p:sldId id="386" r:id="rId27"/>
    <p:sldId id="3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51B2DD-5562-B66D-30DF-0C3F758278CA}" v="72" dt="2022-07-26T15:08:34.029"/>
    <p1510:client id="{DF5C619D-E754-4DA0-B376-386740170F3C}" v="58" dt="2022-07-26T16:25:16.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Barnes" userId="S::abarnes@cebn.org::fc4ba771-41f0-495d-a44c-03e88c701628" providerId="AD" clId="Web-{4551B2DD-5562-B66D-30DF-0C3F758278CA}"/>
    <pc:docChg chg="modSld">
      <pc:chgData name="Andy Barnes" userId="S::abarnes@cebn.org::fc4ba771-41f0-495d-a44c-03e88c701628" providerId="AD" clId="Web-{4551B2DD-5562-B66D-30DF-0C3F758278CA}" dt="2022-07-26T15:08:34.029" v="35" actId="20577"/>
      <pc:docMkLst>
        <pc:docMk/>
      </pc:docMkLst>
      <pc:sldChg chg="modSp">
        <pc:chgData name="Andy Barnes" userId="S::abarnes@cebn.org::fc4ba771-41f0-495d-a44c-03e88c701628" providerId="AD" clId="Web-{4551B2DD-5562-B66D-30DF-0C3F758278CA}" dt="2022-07-26T15:08:34.029" v="35" actId="20577"/>
        <pc:sldMkLst>
          <pc:docMk/>
          <pc:sldMk cId="2334329108" sldId="4052"/>
        </pc:sldMkLst>
        <pc:spChg chg="mod">
          <ac:chgData name="Andy Barnes" userId="S::abarnes@cebn.org::fc4ba771-41f0-495d-a44c-03e88c701628" providerId="AD" clId="Web-{4551B2DD-5562-B66D-30DF-0C3F758278CA}" dt="2022-07-26T15:08:34.029" v="35" actId="20577"/>
          <ac:spMkLst>
            <pc:docMk/>
            <pc:sldMk cId="2334329108" sldId="4052"/>
            <ac:spMk id="5" creationId="{06FF5B1F-0B86-2C69-B4E2-62FBAB1E04EB}"/>
          </ac:spMkLst>
        </pc:spChg>
      </pc:sldChg>
    </pc:docChg>
  </pc:docChgLst>
  <pc:docChgLst>
    <pc:chgData name="Lynn Abramson" userId="e874cdc2-e9de-48b5-8496-c6517b44f230" providerId="ADAL" clId="{DF5C619D-E754-4DA0-B376-386740170F3C}"/>
    <pc:docChg chg="undo custSel addSld delSld modSld sldOrd modMainMaster">
      <pc:chgData name="Lynn Abramson" userId="e874cdc2-e9de-48b5-8496-c6517b44f230" providerId="ADAL" clId="{DF5C619D-E754-4DA0-B376-386740170F3C}" dt="2022-07-26T16:25:34.125" v="1362" actId="207"/>
      <pc:docMkLst>
        <pc:docMk/>
      </pc:docMkLst>
      <pc:sldChg chg="addSp delSp modSp mod">
        <pc:chgData name="Lynn Abramson" userId="e874cdc2-e9de-48b5-8496-c6517b44f230" providerId="ADAL" clId="{DF5C619D-E754-4DA0-B376-386740170F3C}" dt="2022-07-26T00:26:34.692" v="1156" actId="1076"/>
        <pc:sldMkLst>
          <pc:docMk/>
          <pc:sldMk cId="0" sldId="259"/>
        </pc:sldMkLst>
        <pc:spChg chg="add del mod">
          <ac:chgData name="Lynn Abramson" userId="e874cdc2-e9de-48b5-8496-c6517b44f230" providerId="ADAL" clId="{DF5C619D-E754-4DA0-B376-386740170F3C}" dt="2022-07-26T00:26:27.703" v="1154" actId="478"/>
          <ac:spMkLst>
            <pc:docMk/>
            <pc:sldMk cId="0" sldId="259"/>
            <ac:spMk id="5" creationId="{3C219B69-6800-A963-58D0-73A6E8ADF5AF}"/>
          </ac:spMkLst>
        </pc:spChg>
        <pc:spChg chg="add mod">
          <ac:chgData name="Lynn Abramson" userId="e874cdc2-e9de-48b5-8496-c6517b44f230" providerId="ADAL" clId="{DF5C619D-E754-4DA0-B376-386740170F3C}" dt="2022-07-26T00:26:27.982" v="1155"/>
          <ac:spMkLst>
            <pc:docMk/>
            <pc:sldMk cId="0" sldId="259"/>
            <ac:spMk id="6" creationId="{96592BDA-C150-41DF-BDAE-65A2756381CE}"/>
          </ac:spMkLst>
        </pc:spChg>
        <pc:spChg chg="mod">
          <ac:chgData name="Lynn Abramson" userId="e874cdc2-e9de-48b5-8496-c6517b44f230" providerId="ADAL" clId="{DF5C619D-E754-4DA0-B376-386740170F3C}" dt="2022-07-26T00:26:34.692" v="1156" actId="1076"/>
          <ac:spMkLst>
            <pc:docMk/>
            <pc:sldMk cId="0" sldId="259"/>
            <ac:spMk id="25602" creationId="{00000000-0000-0000-0000-000000000000}"/>
          </ac:spMkLst>
        </pc:spChg>
        <pc:spChg chg="mod">
          <ac:chgData name="Lynn Abramson" userId="e874cdc2-e9de-48b5-8496-c6517b44f230" providerId="ADAL" clId="{DF5C619D-E754-4DA0-B376-386740170F3C}" dt="2022-07-26T00:26:34.692" v="1156" actId="1076"/>
          <ac:spMkLst>
            <pc:docMk/>
            <pc:sldMk cId="0" sldId="259"/>
            <ac:spMk id="25603" creationId="{00000000-0000-0000-0000-000000000000}"/>
          </ac:spMkLst>
        </pc:spChg>
      </pc:sldChg>
      <pc:sldChg chg="addSp delSp modSp mod">
        <pc:chgData name="Lynn Abramson" userId="e874cdc2-e9de-48b5-8496-c6517b44f230" providerId="ADAL" clId="{DF5C619D-E754-4DA0-B376-386740170F3C}" dt="2022-07-26T00:26:23.833" v="1153"/>
        <pc:sldMkLst>
          <pc:docMk/>
          <pc:sldMk cId="1206145664" sldId="264"/>
        </pc:sldMkLst>
        <pc:spChg chg="mod">
          <ac:chgData name="Lynn Abramson" userId="e874cdc2-e9de-48b5-8496-c6517b44f230" providerId="ADAL" clId="{DF5C619D-E754-4DA0-B376-386740170F3C}" dt="2022-07-26T00:25:43.160" v="1133" actId="1076"/>
          <ac:spMkLst>
            <pc:docMk/>
            <pc:sldMk cId="1206145664" sldId="264"/>
            <ac:spMk id="2" creationId="{00000000-0000-0000-0000-000000000000}"/>
          </ac:spMkLst>
        </pc:spChg>
        <pc:spChg chg="mod">
          <ac:chgData name="Lynn Abramson" userId="e874cdc2-e9de-48b5-8496-c6517b44f230" providerId="ADAL" clId="{DF5C619D-E754-4DA0-B376-386740170F3C}" dt="2022-07-26T00:25:43.160" v="1133" actId="1076"/>
          <ac:spMkLst>
            <pc:docMk/>
            <pc:sldMk cId="1206145664" sldId="264"/>
            <ac:spMk id="5" creationId="{BC700A03-3D1E-443D-9C57-5AE20C1500AE}"/>
          </ac:spMkLst>
        </pc:spChg>
        <pc:spChg chg="add del mod">
          <ac:chgData name="Lynn Abramson" userId="e874cdc2-e9de-48b5-8496-c6517b44f230" providerId="ADAL" clId="{DF5C619D-E754-4DA0-B376-386740170F3C}" dt="2022-07-26T00:26:23.454" v="1152" actId="478"/>
          <ac:spMkLst>
            <pc:docMk/>
            <pc:sldMk cId="1206145664" sldId="264"/>
            <ac:spMk id="6" creationId="{7BBF4FF1-1250-B42E-6F97-956CB58891EB}"/>
          </ac:spMkLst>
        </pc:spChg>
        <pc:spChg chg="add mod">
          <ac:chgData name="Lynn Abramson" userId="e874cdc2-e9de-48b5-8496-c6517b44f230" providerId="ADAL" clId="{DF5C619D-E754-4DA0-B376-386740170F3C}" dt="2022-07-26T00:26:23.833" v="1153"/>
          <ac:spMkLst>
            <pc:docMk/>
            <pc:sldMk cId="1206145664" sldId="264"/>
            <ac:spMk id="7" creationId="{DFB10492-CE52-6A00-095C-2183793D98C4}"/>
          </ac:spMkLst>
        </pc:spChg>
        <pc:picChg chg="mod">
          <ac:chgData name="Lynn Abramson" userId="e874cdc2-e9de-48b5-8496-c6517b44f230" providerId="ADAL" clId="{DF5C619D-E754-4DA0-B376-386740170F3C}" dt="2022-07-26T00:25:43.160" v="1133" actId="1076"/>
          <ac:picMkLst>
            <pc:docMk/>
            <pc:sldMk cId="1206145664" sldId="264"/>
            <ac:picMk id="3" creationId="{054A5B9F-AC5F-EA8A-68E3-74CEB3DAC3D6}"/>
          </ac:picMkLst>
        </pc:picChg>
      </pc:sldChg>
      <pc:sldChg chg="del">
        <pc:chgData name="Lynn Abramson" userId="e874cdc2-e9de-48b5-8496-c6517b44f230" providerId="ADAL" clId="{DF5C619D-E754-4DA0-B376-386740170F3C}" dt="2022-07-25T22:32:52.593" v="329" actId="47"/>
        <pc:sldMkLst>
          <pc:docMk/>
          <pc:sldMk cId="1647552571" sldId="303"/>
        </pc:sldMkLst>
      </pc:sldChg>
      <pc:sldChg chg="del">
        <pc:chgData name="Lynn Abramson" userId="e874cdc2-e9de-48b5-8496-c6517b44f230" providerId="ADAL" clId="{DF5C619D-E754-4DA0-B376-386740170F3C}" dt="2022-07-25T22:32:52.593" v="329" actId="47"/>
        <pc:sldMkLst>
          <pc:docMk/>
          <pc:sldMk cId="3391357324" sldId="367"/>
        </pc:sldMkLst>
      </pc:sldChg>
      <pc:sldChg chg="del">
        <pc:chgData name="Lynn Abramson" userId="e874cdc2-e9de-48b5-8496-c6517b44f230" providerId="ADAL" clId="{DF5C619D-E754-4DA0-B376-386740170F3C}" dt="2022-07-25T22:32:52.593" v="329" actId="47"/>
        <pc:sldMkLst>
          <pc:docMk/>
          <pc:sldMk cId="994585903" sldId="371"/>
        </pc:sldMkLst>
      </pc:sldChg>
      <pc:sldChg chg="del">
        <pc:chgData name="Lynn Abramson" userId="e874cdc2-e9de-48b5-8496-c6517b44f230" providerId="ADAL" clId="{DF5C619D-E754-4DA0-B376-386740170F3C}" dt="2022-07-25T22:32:52.593" v="329" actId="47"/>
        <pc:sldMkLst>
          <pc:docMk/>
          <pc:sldMk cId="2421381816" sldId="421"/>
        </pc:sldMkLst>
      </pc:sldChg>
      <pc:sldChg chg="del">
        <pc:chgData name="Lynn Abramson" userId="e874cdc2-e9de-48b5-8496-c6517b44f230" providerId="ADAL" clId="{DF5C619D-E754-4DA0-B376-386740170F3C}" dt="2022-07-25T21:21:14.263" v="78" actId="47"/>
        <pc:sldMkLst>
          <pc:docMk/>
          <pc:sldMk cId="3619993108" sldId="539"/>
        </pc:sldMkLst>
      </pc:sldChg>
      <pc:sldChg chg="delSp modSp mod modNotesTx">
        <pc:chgData name="Lynn Abramson" userId="e874cdc2-e9de-48b5-8496-c6517b44f230" providerId="ADAL" clId="{DF5C619D-E754-4DA0-B376-386740170F3C}" dt="2022-07-25T23:40:27.559" v="946" actId="14100"/>
        <pc:sldMkLst>
          <pc:docMk/>
          <pc:sldMk cId="1210095422" sldId="548"/>
        </pc:sldMkLst>
        <pc:spChg chg="mod">
          <ac:chgData name="Lynn Abramson" userId="e874cdc2-e9de-48b5-8496-c6517b44f230" providerId="ADAL" clId="{DF5C619D-E754-4DA0-B376-386740170F3C}" dt="2022-07-25T22:14:50.953" v="325" actId="2711"/>
          <ac:spMkLst>
            <pc:docMk/>
            <pc:sldMk cId="1210095422" sldId="548"/>
            <ac:spMk id="6" creationId="{A9AEC8E6-5419-44F6-901B-5A463CD29947}"/>
          </ac:spMkLst>
        </pc:spChg>
        <pc:spChg chg="mod">
          <ac:chgData name="Lynn Abramson" userId="e874cdc2-e9de-48b5-8496-c6517b44f230" providerId="ADAL" clId="{DF5C619D-E754-4DA0-B376-386740170F3C}" dt="2022-07-25T22:14:50.953" v="325" actId="2711"/>
          <ac:spMkLst>
            <pc:docMk/>
            <pc:sldMk cId="1210095422" sldId="548"/>
            <ac:spMk id="7" creationId="{780C80C6-EC20-44D0-9A74-DCC03E36E480}"/>
          </ac:spMkLst>
        </pc:spChg>
        <pc:spChg chg="mod">
          <ac:chgData name="Lynn Abramson" userId="e874cdc2-e9de-48b5-8496-c6517b44f230" providerId="ADAL" clId="{DF5C619D-E754-4DA0-B376-386740170F3C}" dt="2022-07-25T22:14:50.953" v="325" actId="2711"/>
          <ac:spMkLst>
            <pc:docMk/>
            <pc:sldMk cId="1210095422" sldId="548"/>
            <ac:spMk id="8" creationId="{F73E740B-5AC2-49CE-B69A-FB991089AE9A}"/>
          </ac:spMkLst>
        </pc:spChg>
        <pc:spChg chg="mod">
          <ac:chgData name="Lynn Abramson" userId="e874cdc2-e9de-48b5-8496-c6517b44f230" providerId="ADAL" clId="{DF5C619D-E754-4DA0-B376-386740170F3C}" dt="2022-07-25T22:15:11.981" v="328" actId="1076"/>
          <ac:spMkLst>
            <pc:docMk/>
            <pc:sldMk cId="1210095422" sldId="548"/>
            <ac:spMk id="9" creationId="{F59D19F5-6F9C-4F33-A849-CACF70456854}"/>
          </ac:spMkLst>
        </pc:spChg>
        <pc:spChg chg="del mod">
          <ac:chgData name="Lynn Abramson" userId="e874cdc2-e9de-48b5-8496-c6517b44f230" providerId="ADAL" clId="{DF5C619D-E754-4DA0-B376-386740170F3C}" dt="2022-07-25T22:14:29.532" v="324" actId="478"/>
          <ac:spMkLst>
            <pc:docMk/>
            <pc:sldMk cId="1210095422" sldId="548"/>
            <ac:spMk id="11" creationId="{00000000-0000-0000-0000-000000000000}"/>
          </ac:spMkLst>
        </pc:spChg>
        <pc:spChg chg="mod">
          <ac:chgData name="Lynn Abramson" userId="e874cdc2-e9de-48b5-8496-c6517b44f230" providerId="ADAL" clId="{DF5C619D-E754-4DA0-B376-386740170F3C}" dt="2022-07-25T23:40:14.619" v="944" actId="1036"/>
          <ac:spMkLst>
            <pc:docMk/>
            <pc:sldMk cId="1210095422" sldId="548"/>
            <ac:spMk id="18" creationId="{00000000-0000-0000-0000-000000000000}"/>
          </ac:spMkLst>
        </pc:spChg>
        <pc:spChg chg="mod">
          <ac:chgData name="Lynn Abramson" userId="e874cdc2-e9de-48b5-8496-c6517b44f230" providerId="ADAL" clId="{DF5C619D-E754-4DA0-B376-386740170F3C}" dt="2022-07-25T23:40:27.559" v="946" actId="14100"/>
          <ac:spMkLst>
            <pc:docMk/>
            <pc:sldMk cId="1210095422" sldId="548"/>
            <ac:spMk id="19" creationId="{BCFD7DF9-4397-4C21-9625-8382DE2CE540}"/>
          </ac:spMkLst>
        </pc:spChg>
        <pc:picChg chg="mod">
          <ac:chgData name="Lynn Abramson" userId="e874cdc2-e9de-48b5-8496-c6517b44f230" providerId="ADAL" clId="{DF5C619D-E754-4DA0-B376-386740170F3C}" dt="2022-07-25T23:40:20.152" v="945" actId="14100"/>
          <ac:picMkLst>
            <pc:docMk/>
            <pc:sldMk cId="1210095422" sldId="548"/>
            <ac:picMk id="3" creationId="{00000000-0000-0000-0000-000000000000}"/>
          </ac:picMkLst>
        </pc:picChg>
        <pc:picChg chg="mod">
          <ac:chgData name="Lynn Abramson" userId="e874cdc2-e9de-48b5-8496-c6517b44f230" providerId="ADAL" clId="{DF5C619D-E754-4DA0-B376-386740170F3C}" dt="2022-07-25T23:40:27.559" v="946" actId="14100"/>
          <ac:picMkLst>
            <pc:docMk/>
            <pc:sldMk cId="1210095422" sldId="548"/>
            <ac:picMk id="27" creationId="{67C5193D-91F0-4D73-B296-74CF064E743E}"/>
          </ac:picMkLst>
        </pc:picChg>
      </pc:sldChg>
      <pc:sldChg chg="modSp del mod modNotesTx">
        <pc:chgData name="Lynn Abramson" userId="e874cdc2-e9de-48b5-8496-c6517b44f230" providerId="ADAL" clId="{DF5C619D-E754-4DA0-B376-386740170F3C}" dt="2022-07-25T22:38:38.648" v="333" actId="47"/>
        <pc:sldMkLst>
          <pc:docMk/>
          <pc:sldMk cId="3345257668" sldId="558"/>
        </pc:sldMkLst>
        <pc:spChg chg="mod">
          <ac:chgData name="Lynn Abramson" userId="e874cdc2-e9de-48b5-8496-c6517b44f230" providerId="ADAL" clId="{DF5C619D-E754-4DA0-B376-386740170F3C}" dt="2022-07-25T22:38:19.367" v="332" actId="2711"/>
          <ac:spMkLst>
            <pc:docMk/>
            <pc:sldMk cId="3345257668" sldId="558"/>
            <ac:spMk id="108" creationId="{5C610B4A-0B8F-4A22-8F4B-58786B915220}"/>
          </ac:spMkLst>
        </pc:spChg>
      </pc:sldChg>
      <pc:sldChg chg="addSp delSp modSp mod">
        <pc:chgData name="Lynn Abramson" userId="e874cdc2-e9de-48b5-8496-c6517b44f230" providerId="ADAL" clId="{DF5C619D-E754-4DA0-B376-386740170F3C}" dt="2022-07-26T00:26:19.522" v="1151"/>
        <pc:sldMkLst>
          <pc:docMk/>
          <pc:sldMk cId="3026770488" sldId="673"/>
        </pc:sldMkLst>
        <pc:spChg chg="add del mod">
          <ac:chgData name="Lynn Abramson" userId="e874cdc2-e9de-48b5-8496-c6517b44f230" providerId="ADAL" clId="{DF5C619D-E754-4DA0-B376-386740170F3C}" dt="2022-07-26T00:26:19.181" v="1150" actId="478"/>
          <ac:spMkLst>
            <pc:docMk/>
            <pc:sldMk cId="3026770488" sldId="673"/>
            <ac:spMk id="4" creationId="{915B3818-888F-0309-EFFC-A8CBC6EE38EC}"/>
          </ac:spMkLst>
        </pc:spChg>
        <pc:spChg chg="add mod">
          <ac:chgData name="Lynn Abramson" userId="e874cdc2-e9de-48b5-8496-c6517b44f230" providerId="ADAL" clId="{DF5C619D-E754-4DA0-B376-386740170F3C}" dt="2022-07-26T00:26:19.522" v="1151"/>
          <ac:spMkLst>
            <pc:docMk/>
            <pc:sldMk cId="3026770488" sldId="673"/>
            <ac:spMk id="5" creationId="{F0E151AF-5F71-6586-090A-F2F7BD064C24}"/>
          </ac:spMkLst>
        </pc:spChg>
      </pc:sldChg>
      <pc:sldChg chg="addSp modSp mod">
        <pc:chgData name="Lynn Abramson" userId="e874cdc2-e9de-48b5-8496-c6517b44f230" providerId="ADAL" clId="{DF5C619D-E754-4DA0-B376-386740170F3C}" dt="2022-07-26T00:26:14.813" v="1149" actId="1035"/>
        <pc:sldMkLst>
          <pc:docMk/>
          <pc:sldMk cId="455729565" sldId="702"/>
        </pc:sldMkLst>
        <pc:spChg chg="mod">
          <ac:chgData name="Lynn Abramson" userId="e874cdc2-e9de-48b5-8496-c6517b44f230" providerId="ADAL" clId="{DF5C619D-E754-4DA0-B376-386740170F3C}" dt="2022-07-26T00:26:03.019" v="1142" actId="1076"/>
          <ac:spMkLst>
            <pc:docMk/>
            <pc:sldMk cId="455729565" sldId="702"/>
            <ac:spMk id="2" creationId="{C6073C1E-CD87-6A5D-AEE6-B5071CCD65A5}"/>
          </ac:spMkLst>
        </pc:spChg>
        <pc:spChg chg="mod">
          <ac:chgData name="Lynn Abramson" userId="e874cdc2-e9de-48b5-8496-c6517b44f230" providerId="ADAL" clId="{DF5C619D-E754-4DA0-B376-386740170F3C}" dt="2022-07-26T00:26:03.019" v="1142" actId="1076"/>
          <ac:spMkLst>
            <pc:docMk/>
            <pc:sldMk cId="455729565" sldId="702"/>
            <ac:spMk id="3" creationId="{EDA8FC61-DFAC-97BB-9281-D87789960EDB}"/>
          </ac:spMkLst>
        </pc:spChg>
        <pc:spChg chg="add mod">
          <ac:chgData name="Lynn Abramson" userId="e874cdc2-e9de-48b5-8496-c6517b44f230" providerId="ADAL" clId="{DF5C619D-E754-4DA0-B376-386740170F3C}" dt="2022-07-26T00:26:14.813" v="1149" actId="1035"/>
          <ac:spMkLst>
            <pc:docMk/>
            <pc:sldMk cId="455729565" sldId="702"/>
            <ac:spMk id="4" creationId="{7D0728DD-8352-544A-8181-2E99FA167448}"/>
          </ac:spMkLst>
        </pc:spChg>
      </pc:sldChg>
      <pc:sldChg chg="del">
        <pc:chgData name="Lynn Abramson" userId="e874cdc2-e9de-48b5-8496-c6517b44f230" providerId="ADAL" clId="{DF5C619D-E754-4DA0-B376-386740170F3C}" dt="2022-07-25T22:32:52.593" v="329" actId="47"/>
        <pc:sldMkLst>
          <pc:docMk/>
          <pc:sldMk cId="565924319" sldId="2873"/>
        </pc:sldMkLst>
      </pc:sldChg>
      <pc:sldChg chg="del modNotesTx">
        <pc:chgData name="Lynn Abramson" userId="e874cdc2-e9de-48b5-8496-c6517b44f230" providerId="ADAL" clId="{DF5C619D-E754-4DA0-B376-386740170F3C}" dt="2022-07-25T22:46:38.844" v="486" actId="20577"/>
        <pc:sldMkLst>
          <pc:docMk/>
          <pc:sldMk cId="793306453" sldId="2943"/>
        </pc:sldMkLst>
      </pc:sldChg>
      <pc:sldChg chg="del ord">
        <pc:chgData name="Lynn Abramson" userId="e874cdc2-e9de-48b5-8496-c6517b44f230" providerId="ADAL" clId="{DF5C619D-E754-4DA0-B376-386740170F3C}" dt="2022-07-25T21:17:32.553" v="68" actId="47"/>
        <pc:sldMkLst>
          <pc:docMk/>
          <pc:sldMk cId="1700379133" sldId="4027"/>
        </pc:sldMkLst>
      </pc:sldChg>
      <pc:sldChg chg="addSp delSp modSp mod">
        <pc:chgData name="Lynn Abramson" userId="e874cdc2-e9de-48b5-8496-c6517b44f230" providerId="ADAL" clId="{DF5C619D-E754-4DA0-B376-386740170F3C}" dt="2022-07-25T23:58:43.741" v="977" actId="207"/>
        <pc:sldMkLst>
          <pc:docMk/>
          <pc:sldMk cId="1984062897" sldId="4044"/>
        </pc:sldMkLst>
        <pc:spChg chg="mod">
          <ac:chgData name="Lynn Abramson" userId="e874cdc2-e9de-48b5-8496-c6517b44f230" providerId="ADAL" clId="{DF5C619D-E754-4DA0-B376-386740170F3C}" dt="2022-07-25T23:58:43.741" v="977" actId="207"/>
          <ac:spMkLst>
            <pc:docMk/>
            <pc:sldMk cId="1984062897" sldId="4044"/>
            <ac:spMk id="6" creationId="{B82BA110-8EDA-6E49-8603-6397406D0DB3}"/>
          </ac:spMkLst>
        </pc:spChg>
        <pc:spChg chg="del mod">
          <ac:chgData name="Lynn Abramson" userId="e874cdc2-e9de-48b5-8496-c6517b44f230" providerId="ADAL" clId="{DF5C619D-E754-4DA0-B376-386740170F3C}" dt="2022-07-25T22:42:17.672" v="373" actId="478"/>
          <ac:spMkLst>
            <pc:docMk/>
            <pc:sldMk cId="1984062897" sldId="4044"/>
            <ac:spMk id="7" creationId="{5B4D3D67-3EF2-D093-A5B4-8DD0426D252E}"/>
          </ac:spMkLst>
        </pc:spChg>
        <pc:spChg chg="add mod">
          <ac:chgData name="Lynn Abramson" userId="e874cdc2-e9de-48b5-8496-c6517b44f230" providerId="ADAL" clId="{DF5C619D-E754-4DA0-B376-386740170F3C}" dt="2022-07-25T23:38:28.227" v="849" actId="1076"/>
          <ac:spMkLst>
            <pc:docMk/>
            <pc:sldMk cId="1984062897" sldId="4044"/>
            <ac:spMk id="9" creationId="{49F5879A-0603-1BF4-EFE7-0FCF21AE58DB}"/>
          </ac:spMkLst>
        </pc:spChg>
        <pc:spChg chg="add mod">
          <ac:chgData name="Lynn Abramson" userId="e874cdc2-e9de-48b5-8496-c6517b44f230" providerId="ADAL" clId="{DF5C619D-E754-4DA0-B376-386740170F3C}" dt="2022-07-25T22:45:48.096" v="479" actId="1076"/>
          <ac:spMkLst>
            <pc:docMk/>
            <pc:sldMk cId="1984062897" sldId="4044"/>
            <ac:spMk id="10" creationId="{70A85CA0-FB84-EAA1-FBCE-F24BB1719A0C}"/>
          </ac:spMkLst>
        </pc:spChg>
        <pc:spChg chg="add del mod">
          <ac:chgData name="Lynn Abramson" userId="e874cdc2-e9de-48b5-8496-c6517b44f230" providerId="ADAL" clId="{DF5C619D-E754-4DA0-B376-386740170F3C}" dt="2022-07-25T23:40:31.116" v="948"/>
          <ac:spMkLst>
            <pc:docMk/>
            <pc:sldMk cId="1984062897" sldId="4044"/>
            <ac:spMk id="12" creationId="{B47D86BD-5B3E-CF29-0B94-4C0873C4B3DE}"/>
          </ac:spMkLst>
        </pc:spChg>
        <pc:picChg chg="add del mod">
          <ac:chgData name="Lynn Abramson" userId="e874cdc2-e9de-48b5-8496-c6517b44f230" providerId="ADAL" clId="{DF5C619D-E754-4DA0-B376-386740170F3C}" dt="2022-07-25T23:40:31.116" v="948"/>
          <ac:picMkLst>
            <pc:docMk/>
            <pc:sldMk cId="1984062897" sldId="4044"/>
            <ac:picMk id="11" creationId="{C26A8F79-9FD8-39B9-0F98-C9A10CA6E9C9}"/>
          </ac:picMkLst>
        </pc:picChg>
      </pc:sldChg>
      <pc:sldChg chg="addSp delSp modSp del mod ord">
        <pc:chgData name="Lynn Abramson" userId="e874cdc2-e9de-48b5-8496-c6517b44f230" providerId="ADAL" clId="{DF5C619D-E754-4DA0-B376-386740170F3C}" dt="2022-07-25T23:37:27.874" v="847" actId="47"/>
        <pc:sldMkLst>
          <pc:docMk/>
          <pc:sldMk cId="2121316923" sldId="4046"/>
        </pc:sldMkLst>
        <pc:spChg chg="add mod">
          <ac:chgData name="Lynn Abramson" userId="e874cdc2-e9de-48b5-8496-c6517b44f230" providerId="ADAL" clId="{DF5C619D-E754-4DA0-B376-386740170F3C}" dt="2022-07-25T23:31:16.291" v="520" actId="1076"/>
          <ac:spMkLst>
            <pc:docMk/>
            <pc:sldMk cId="2121316923" sldId="4046"/>
            <ac:spMk id="7" creationId="{E03945BA-EA9C-79A6-00E3-724F9173C9AE}"/>
          </ac:spMkLst>
        </pc:spChg>
        <pc:spChg chg="del mod">
          <ac:chgData name="Lynn Abramson" userId="e874cdc2-e9de-48b5-8496-c6517b44f230" providerId="ADAL" clId="{DF5C619D-E754-4DA0-B376-386740170F3C}" dt="2022-07-25T23:31:50.493" v="523" actId="478"/>
          <ac:spMkLst>
            <pc:docMk/>
            <pc:sldMk cId="2121316923" sldId="4046"/>
            <ac:spMk id="8" creationId="{CE48FB64-5D55-522A-2A09-FEAA8AA22278}"/>
          </ac:spMkLst>
        </pc:spChg>
        <pc:spChg chg="del">
          <ac:chgData name="Lynn Abramson" userId="e874cdc2-e9de-48b5-8496-c6517b44f230" providerId="ADAL" clId="{DF5C619D-E754-4DA0-B376-386740170F3C}" dt="2022-07-25T23:29:47.872" v="498" actId="478"/>
          <ac:spMkLst>
            <pc:docMk/>
            <pc:sldMk cId="2121316923" sldId="4046"/>
            <ac:spMk id="9" creationId="{DE0B8326-8D0D-06F7-DC14-BDA036A564E1}"/>
          </ac:spMkLst>
        </pc:spChg>
        <pc:spChg chg="add mod">
          <ac:chgData name="Lynn Abramson" userId="e874cdc2-e9de-48b5-8496-c6517b44f230" providerId="ADAL" clId="{DF5C619D-E754-4DA0-B376-386740170F3C}" dt="2022-07-25T23:30:20.912" v="504" actId="1076"/>
          <ac:spMkLst>
            <pc:docMk/>
            <pc:sldMk cId="2121316923" sldId="4046"/>
            <ac:spMk id="10" creationId="{CD11CBB6-3A1D-8688-0DA8-C339335AE178}"/>
          </ac:spMkLst>
        </pc:spChg>
        <pc:spChg chg="mod">
          <ac:chgData name="Lynn Abramson" userId="e874cdc2-e9de-48b5-8496-c6517b44f230" providerId="ADAL" clId="{DF5C619D-E754-4DA0-B376-386740170F3C}" dt="2022-07-25T23:31:23.791" v="521" actId="1076"/>
          <ac:spMkLst>
            <pc:docMk/>
            <pc:sldMk cId="2121316923" sldId="4046"/>
            <ac:spMk id="12" creationId="{1AF79954-750A-A15F-C0EB-6E3D7F8C336D}"/>
          </ac:spMkLst>
        </pc:spChg>
        <pc:picChg chg="mod modCrop">
          <ac:chgData name="Lynn Abramson" userId="e874cdc2-e9de-48b5-8496-c6517b44f230" providerId="ADAL" clId="{DF5C619D-E754-4DA0-B376-386740170F3C}" dt="2022-07-25T23:31:48.675" v="522" actId="1076"/>
          <ac:picMkLst>
            <pc:docMk/>
            <pc:sldMk cId="2121316923" sldId="4046"/>
            <ac:picMk id="5" creationId="{8E939A1F-C3C4-DBF2-31DD-1D97C685853C}"/>
          </ac:picMkLst>
        </pc:picChg>
      </pc:sldChg>
      <pc:sldChg chg="addSp delSp modSp new mod modTransition setBg">
        <pc:chgData name="Lynn Abramson" userId="e874cdc2-e9de-48b5-8496-c6517b44f230" providerId="ADAL" clId="{DF5C619D-E754-4DA0-B376-386740170F3C}" dt="2022-07-26T12:36:23.232" v="1179"/>
        <pc:sldMkLst>
          <pc:docMk/>
          <pc:sldMk cId="23850358" sldId="4047"/>
        </pc:sldMkLst>
        <pc:spChg chg="del">
          <ac:chgData name="Lynn Abramson" userId="e874cdc2-e9de-48b5-8496-c6517b44f230" providerId="ADAL" clId="{DF5C619D-E754-4DA0-B376-386740170F3C}" dt="2022-07-25T21:12:51.589" v="53" actId="478"/>
          <ac:spMkLst>
            <pc:docMk/>
            <pc:sldMk cId="23850358" sldId="4047"/>
            <ac:spMk id="2" creationId="{955C3545-889B-61DD-BBBC-4662B651F674}"/>
          </ac:spMkLst>
        </pc:spChg>
        <pc:spChg chg="del">
          <ac:chgData name="Lynn Abramson" userId="e874cdc2-e9de-48b5-8496-c6517b44f230" providerId="ADAL" clId="{DF5C619D-E754-4DA0-B376-386740170F3C}" dt="2022-07-25T21:13:00.848" v="54" actId="478"/>
          <ac:spMkLst>
            <pc:docMk/>
            <pc:sldMk cId="23850358" sldId="4047"/>
            <ac:spMk id="3" creationId="{1E83373B-46F1-F092-1C5B-EA5EC95145DA}"/>
          </ac:spMkLst>
        </pc:spChg>
        <pc:spChg chg="add del">
          <ac:chgData name="Lynn Abramson" userId="e874cdc2-e9de-48b5-8496-c6517b44f230" providerId="ADAL" clId="{DF5C619D-E754-4DA0-B376-386740170F3C}" dt="2022-07-26T12:16:20.177" v="1158" actId="22"/>
          <ac:spMkLst>
            <pc:docMk/>
            <pc:sldMk cId="23850358" sldId="4047"/>
            <ac:spMk id="6" creationId="{E15B8C04-1A5C-1479-2922-29291D78EF68}"/>
          </ac:spMkLst>
        </pc:spChg>
        <pc:spChg chg="add">
          <ac:chgData name="Lynn Abramson" userId="e874cdc2-e9de-48b5-8496-c6517b44f230" providerId="ADAL" clId="{DF5C619D-E754-4DA0-B376-386740170F3C}" dt="2022-07-25T21:13:09.429" v="58" actId="26606"/>
          <ac:spMkLst>
            <pc:docMk/>
            <pc:sldMk cId="23850358" sldId="4047"/>
            <ac:spMk id="10" creationId="{42A4FC2C-047E-45A5-965D-8E1E3BF09BC6}"/>
          </ac:spMkLst>
        </pc:spChg>
        <pc:picChg chg="add mod">
          <ac:chgData name="Lynn Abramson" userId="e874cdc2-e9de-48b5-8496-c6517b44f230" providerId="ADAL" clId="{DF5C619D-E754-4DA0-B376-386740170F3C}" dt="2022-07-25T21:13:09.429" v="58" actId="26606"/>
          <ac:picMkLst>
            <pc:docMk/>
            <pc:sldMk cId="23850358" sldId="4047"/>
            <ac:picMk id="5" creationId="{CEE0B88F-7952-D8F4-228D-E7395BD4525A}"/>
          </ac:picMkLst>
        </pc:picChg>
      </pc:sldChg>
      <pc:sldChg chg="addSp delSp modSp mod ord">
        <pc:chgData name="Lynn Abramson" userId="e874cdc2-e9de-48b5-8496-c6517b44f230" providerId="ADAL" clId="{DF5C619D-E754-4DA0-B376-386740170F3C}" dt="2022-07-26T00:24:45.187" v="1072"/>
        <pc:sldMkLst>
          <pc:docMk/>
          <pc:sldMk cId="3265703273" sldId="4048"/>
        </pc:sldMkLst>
        <pc:spChg chg="add del mod">
          <ac:chgData name="Lynn Abramson" userId="e874cdc2-e9de-48b5-8496-c6517b44f230" providerId="ADAL" clId="{DF5C619D-E754-4DA0-B376-386740170F3C}" dt="2022-07-25T22:46:25.815" v="485" actId="478"/>
          <ac:spMkLst>
            <pc:docMk/>
            <pc:sldMk cId="3265703273" sldId="4048"/>
            <ac:spMk id="2" creationId="{08A5A269-AFCB-467B-8F36-73920F96642F}"/>
          </ac:spMkLst>
        </pc:spChg>
        <pc:spChg chg="mod">
          <ac:chgData name="Lynn Abramson" userId="e874cdc2-e9de-48b5-8496-c6517b44f230" providerId="ADAL" clId="{DF5C619D-E754-4DA0-B376-386740170F3C}" dt="2022-07-25T23:39:45.732" v="934" actId="20577"/>
          <ac:spMkLst>
            <pc:docMk/>
            <pc:sldMk cId="3265703273" sldId="4048"/>
            <ac:spMk id="3" creationId="{5E08F151-D1E6-3291-669D-52CA73F1A609}"/>
          </ac:spMkLst>
        </pc:spChg>
        <pc:spChg chg="add del mod">
          <ac:chgData name="Lynn Abramson" userId="e874cdc2-e9de-48b5-8496-c6517b44f230" providerId="ADAL" clId="{DF5C619D-E754-4DA0-B376-386740170F3C}" dt="2022-07-25T22:46:25.815" v="485" actId="478"/>
          <ac:spMkLst>
            <pc:docMk/>
            <pc:sldMk cId="3265703273" sldId="4048"/>
            <ac:spMk id="5" creationId="{F7A97B07-5046-1BDC-997E-BC5974660692}"/>
          </ac:spMkLst>
        </pc:spChg>
        <pc:spChg chg="add del mod">
          <ac:chgData name="Lynn Abramson" userId="e874cdc2-e9de-48b5-8496-c6517b44f230" providerId="ADAL" clId="{DF5C619D-E754-4DA0-B376-386740170F3C}" dt="2022-07-25T22:46:25.319" v="484"/>
          <ac:spMkLst>
            <pc:docMk/>
            <pc:sldMk cId="3265703273" sldId="4048"/>
            <ac:spMk id="6" creationId="{3B632056-4EA5-F3EB-8930-029FFC364BB9}"/>
          </ac:spMkLst>
        </pc:spChg>
        <pc:spChg chg="add del mod">
          <ac:chgData name="Lynn Abramson" userId="e874cdc2-e9de-48b5-8496-c6517b44f230" providerId="ADAL" clId="{DF5C619D-E754-4DA0-B376-386740170F3C}" dt="2022-07-25T22:46:25.319" v="484"/>
          <ac:spMkLst>
            <pc:docMk/>
            <pc:sldMk cId="3265703273" sldId="4048"/>
            <ac:spMk id="7" creationId="{EE2D1756-54EE-37B1-FF1E-1651FFE5771E}"/>
          </ac:spMkLst>
        </pc:spChg>
        <pc:picChg chg="add mod">
          <ac:chgData name="Lynn Abramson" userId="e874cdc2-e9de-48b5-8496-c6517b44f230" providerId="ADAL" clId="{DF5C619D-E754-4DA0-B376-386740170F3C}" dt="2022-07-26T00:24:45.187" v="1072"/>
          <ac:picMkLst>
            <pc:docMk/>
            <pc:sldMk cId="3265703273" sldId="4048"/>
            <ac:picMk id="4" creationId="{CE93BE24-091F-30C8-63CA-E9F0F9A9C3AA}"/>
          </ac:picMkLst>
        </pc:picChg>
      </pc:sldChg>
      <pc:sldChg chg="addSp delSp modSp mod">
        <pc:chgData name="Lynn Abramson" userId="e874cdc2-e9de-48b5-8496-c6517b44f230" providerId="ADAL" clId="{DF5C619D-E754-4DA0-B376-386740170F3C}" dt="2022-07-26T00:09:35.610" v="978" actId="20578"/>
        <pc:sldMkLst>
          <pc:docMk/>
          <pc:sldMk cId="1635981642" sldId="4049"/>
        </pc:sldMkLst>
        <pc:spChg chg="add del mod">
          <ac:chgData name="Lynn Abramson" userId="e874cdc2-e9de-48b5-8496-c6517b44f230" providerId="ADAL" clId="{DF5C619D-E754-4DA0-B376-386740170F3C}" dt="2022-07-25T23:32:03.918" v="525" actId="478"/>
          <ac:spMkLst>
            <pc:docMk/>
            <pc:sldMk cId="1635981642" sldId="4049"/>
            <ac:spMk id="3" creationId="{BEF8BA98-C7B2-3D57-DADC-9DBA46059349}"/>
          </ac:spMkLst>
        </pc:spChg>
        <pc:spChg chg="add mod">
          <ac:chgData name="Lynn Abramson" userId="e874cdc2-e9de-48b5-8496-c6517b44f230" providerId="ADAL" clId="{DF5C619D-E754-4DA0-B376-386740170F3C}" dt="2022-07-25T23:37:16.020" v="846" actId="207"/>
          <ac:spMkLst>
            <pc:docMk/>
            <pc:sldMk cId="1635981642" sldId="4049"/>
            <ac:spMk id="4" creationId="{D7F3D21C-2B4B-19EE-D5F7-48CC024FEFD3}"/>
          </ac:spMkLst>
        </pc:spChg>
        <pc:spChg chg="del mod">
          <ac:chgData name="Lynn Abramson" userId="e874cdc2-e9de-48b5-8496-c6517b44f230" providerId="ADAL" clId="{DF5C619D-E754-4DA0-B376-386740170F3C}" dt="2022-07-25T23:32:18.208" v="530" actId="478"/>
          <ac:spMkLst>
            <pc:docMk/>
            <pc:sldMk cId="1635981642" sldId="4049"/>
            <ac:spMk id="6" creationId="{01A7F838-FA75-E84A-CF7D-C415C02552BA}"/>
          </ac:spMkLst>
        </pc:spChg>
        <pc:spChg chg="del">
          <ac:chgData name="Lynn Abramson" userId="e874cdc2-e9de-48b5-8496-c6517b44f230" providerId="ADAL" clId="{DF5C619D-E754-4DA0-B376-386740170F3C}" dt="2022-07-25T23:32:01.913" v="524" actId="478"/>
          <ac:spMkLst>
            <pc:docMk/>
            <pc:sldMk cId="1635981642" sldId="4049"/>
            <ac:spMk id="7" creationId="{E03945BA-EA9C-79A6-00E3-724F9173C9AE}"/>
          </ac:spMkLst>
        </pc:spChg>
        <pc:spChg chg="del">
          <ac:chgData name="Lynn Abramson" userId="e874cdc2-e9de-48b5-8496-c6517b44f230" providerId="ADAL" clId="{DF5C619D-E754-4DA0-B376-386740170F3C}" dt="2022-07-25T23:32:04.757" v="526" actId="478"/>
          <ac:spMkLst>
            <pc:docMk/>
            <pc:sldMk cId="1635981642" sldId="4049"/>
            <ac:spMk id="10" creationId="{CD11CBB6-3A1D-8688-0DA8-C339335AE178}"/>
          </ac:spMkLst>
        </pc:spChg>
        <pc:spChg chg="add">
          <ac:chgData name="Lynn Abramson" userId="e874cdc2-e9de-48b5-8496-c6517b44f230" providerId="ADAL" clId="{DF5C619D-E754-4DA0-B376-386740170F3C}" dt="2022-07-25T23:32:14.321" v="529" actId="26606"/>
          <ac:spMkLst>
            <pc:docMk/>
            <pc:sldMk cId="1635981642" sldId="4049"/>
            <ac:spMk id="11" creationId="{04812C46-200A-4DEB-A05E-3ED6C68C2387}"/>
          </ac:spMkLst>
        </pc:spChg>
        <pc:spChg chg="del">
          <ac:chgData name="Lynn Abramson" userId="e874cdc2-e9de-48b5-8496-c6517b44f230" providerId="ADAL" clId="{DF5C619D-E754-4DA0-B376-386740170F3C}" dt="2022-07-25T23:32:06.065" v="527" actId="478"/>
          <ac:spMkLst>
            <pc:docMk/>
            <pc:sldMk cId="1635981642" sldId="4049"/>
            <ac:spMk id="12" creationId="{1AF79954-750A-A15F-C0EB-6E3D7F8C336D}"/>
          </ac:spMkLst>
        </pc:spChg>
        <pc:spChg chg="add">
          <ac:chgData name="Lynn Abramson" userId="e874cdc2-e9de-48b5-8496-c6517b44f230" providerId="ADAL" clId="{DF5C619D-E754-4DA0-B376-386740170F3C}" dt="2022-07-25T23:32:14.321" v="529" actId="26606"/>
          <ac:spMkLst>
            <pc:docMk/>
            <pc:sldMk cId="1635981642" sldId="4049"/>
            <ac:spMk id="13" creationId="{D1EA859B-E555-4109-94F3-6700E046E008}"/>
          </ac:spMkLst>
        </pc:spChg>
        <pc:spChg chg="add del mod">
          <ac:chgData name="Lynn Abramson" userId="e874cdc2-e9de-48b5-8496-c6517b44f230" providerId="ADAL" clId="{DF5C619D-E754-4DA0-B376-386740170F3C}" dt="2022-07-25T23:34:24.225" v="605" actId="478"/>
          <ac:spMkLst>
            <pc:docMk/>
            <pc:sldMk cId="1635981642" sldId="4049"/>
            <ac:spMk id="14" creationId="{D22A8363-28A2-15FA-20F0-E759B0A66DCF}"/>
          </ac:spMkLst>
        </pc:spChg>
        <pc:spChg chg="add mod">
          <ac:chgData name="Lynn Abramson" userId="e874cdc2-e9de-48b5-8496-c6517b44f230" providerId="ADAL" clId="{DF5C619D-E754-4DA0-B376-386740170F3C}" dt="2022-07-25T23:38:47.654" v="850" actId="1076"/>
          <ac:spMkLst>
            <pc:docMk/>
            <pc:sldMk cId="1635981642" sldId="4049"/>
            <ac:spMk id="15" creationId="{6B324E14-265C-AF44-55F3-D872042488F8}"/>
          </ac:spMkLst>
        </pc:spChg>
        <pc:spChg chg="add del mod">
          <ac:chgData name="Lynn Abramson" userId="e874cdc2-e9de-48b5-8496-c6517b44f230" providerId="ADAL" clId="{DF5C619D-E754-4DA0-B376-386740170F3C}" dt="2022-07-25T23:35:13.833" v="635" actId="478"/>
          <ac:spMkLst>
            <pc:docMk/>
            <pc:sldMk cId="1635981642" sldId="4049"/>
            <ac:spMk id="16" creationId="{4ACCB641-5459-A548-E5A7-D9456140F451}"/>
          </ac:spMkLst>
        </pc:spChg>
        <pc:spChg chg="add mod">
          <ac:chgData name="Lynn Abramson" userId="e874cdc2-e9de-48b5-8496-c6517b44f230" providerId="ADAL" clId="{DF5C619D-E754-4DA0-B376-386740170F3C}" dt="2022-07-26T00:09:35.610" v="978" actId="20578"/>
          <ac:spMkLst>
            <pc:docMk/>
            <pc:sldMk cId="1635981642" sldId="4049"/>
            <ac:spMk id="17" creationId="{B50DB2B1-FA5A-AF5D-A01E-3CE0E457CDAD}"/>
          </ac:spMkLst>
        </pc:spChg>
        <pc:spChg chg="add mod">
          <ac:chgData name="Lynn Abramson" userId="e874cdc2-e9de-48b5-8496-c6517b44f230" providerId="ADAL" clId="{DF5C619D-E754-4DA0-B376-386740170F3C}" dt="2022-07-25T23:35:14.347" v="636"/>
          <ac:spMkLst>
            <pc:docMk/>
            <pc:sldMk cId="1635981642" sldId="4049"/>
            <ac:spMk id="18" creationId="{A05C2287-C4CB-1BAD-22B4-C72EC88B1400}"/>
          </ac:spMkLst>
        </pc:spChg>
        <pc:picChg chg="mod">
          <ac:chgData name="Lynn Abramson" userId="e874cdc2-e9de-48b5-8496-c6517b44f230" providerId="ADAL" clId="{DF5C619D-E754-4DA0-B376-386740170F3C}" dt="2022-07-25T23:32:55.664" v="540" actId="1076"/>
          <ac:picMkLst>
            <pc:docMk/>
            <pc:sldMk cId="1635981642" sldId="4049"/>
            <ac:picMk id="5" creationId="{8E939A1F-C3C4-DBF2-31DD-1D97C685853C}"/>
          </ac:picMkLst>
        </pc:picChg>
      </pc:sldChg>
      <pc:sldChg chg="addSp delSp modSp del mod">
        <pc:chgData name="Lynn Abramson" userId="e874cdc2-e9de-48b5-8496-c6517b44f230" providerId="ADAL" clId="{DF5C619D-E754-4DA0-B376-386740170F3C}" dt="2022-07-25T22:43:16.518" v="435" actId="47"/>
        <pc:sldMkLst>
          <pc:docMk/>
          <pc:sldMk cId="2292524890" sldId="4049"/>
        </pc:sldMkLst>
        <pc:spChg chg="mod">
          <ac:chgData name="Lynn Abramson" userId="e874cdc2-e9de-48b5-8496-c6517b44f230" providerId="ADAL" clId="{DF5C619D-E754-4DA0-B376-386740170F3C}" dt="2022-07-25T22:42:14.118" v="372" actId="1076"/>
          <ac:spMkLst>
            <pc:docMk/>
            <pc:sldMk cId="2292524890" sldId="4049"/>
            <ac:spMk id="4" creationId="{FF3A21CC-C319-BD52-7018-75129094B293}"/>
          </ac:spMkLst>
        </pc:spChg>
        <pc:spChg chg="del">
          <ac:chgData name="Lynn Abramson" userId="e874cdc2-e9de-48b5-8496-c6517b44f230" providerId="ADAL" clId="{DF5C619D-E754-4DA0-B376-386740170F3C}" dt="2022-07-25T22:41:06.420" v="356" actId="478"/>
          <ac:spMkLst>
            <pc:docMk/>
            <pc:sldMk cId="2292524890" sldId="4049"/>
            <ac:spMk id="6" creationId="{1035BA20-F0B1-1E86-CEB8-62962B7335A1}"/>
          </ac:spMkLst>
        </pc:spChg>
        <pc:spChg chg="add mod">
          <ac:chgData name="Lynn Abramson" userId="e874cdc2-e9de-48b5-8496-c6517b44f230" providerId="ADAL" clId="{DF5C619D-E754-4DA0-B376-386740170F3C}" dt="2022-07-25T22:41:35.246" v="366" actId="1076"/>
          <ac:spMkLst>
            <pc:docMk/>
            <pc:sldMk cId="2292524890" sldId="4049"/>
            <ac:spMk id="8" creationId="{14B50A36-A5FB-F63F-6F33-B8EE54135BE0}"/>
          </ac:spMkLst>
        </pc:spChg>
        <pc:picChg chg="del">
          <ac:chgData name="Lynn Abramson" userId="e874cdc2-e9de-48b5-8496-c6517b44f230" providerId="ADAL" clId="{DF5C619D-E754-4DA0-B376-386740170F3C}" dt="2022-07-25T22:40:55.191" v="353" actId="478"/>
          <ac:picMkLst>
            <pc:docMk/>
            <pc:sldMk cId="2292524890" sldId="4049"/>
            <ac:picMk id="5" creationId="{A260E5D1-0F47-427A-AF67-506D78B84EFD}"/>
          </ac:picMkLst>
        </pc:picChg>
        <pc:picChg chg="add mod">
          <ac:chgData name="Lynn Abramson" userId="e874cdc2-e9de-48b5-8496-c6517b44f230" providerId="ADAL" clId="{DF5C619D-E754-4DA0-B376-386740170F3C}" dt="2022-07-25T22:41:39.949" v="367" actId="14100"/>
          <ac:picMkLst>
            <pc:docMk/>
            <pc:sldMk cId="2292524890" sldId="4049"/>
            <ac:picMk id="9" creationId="{ACF81107-3386-0D65-02F6-DEBBB89E85E1}"/>
          </ac:picMkLst>
        </pc:picChg>
      </pc:sldChg>
      <pc:sldChg chg="del">
        <pc:chgData name="Lynn Abramson" userId="e874cdc2-e9de-48b5-8496-c6517b44f230" providerId="ADAL" clId="{DF5C619D-E754-4DA0-B376-386740170F3C}" dt="2022-07-25T22:37:28.392" v="331" actId="47"/>
        <pc:sldMkLst>
          <pc:docMk/>
          <pc:sldMk cId="2342051751" sldId="4049"/>
        </pc:sldMkLst>
      </pc:sldChg>
      <pc:sldChg chg="del">
        <pc:chgData name="Lynn Abramson" userId="e874cdc2-e9de-48b5-8496-c6517b44f230" providerId="ADAL" clId="{DF5C619D-E754-4DA0-B376-386740170F3C}" dt="2022-07-25T22:37:28.392" v="331" actId="47"/>
        <pc:sldMkLst>
          <pc:docMk/>
          <pc:sldMk cId="655931244" sldId="4050"/>
        </pc:sldMkLst>
      </pc:sldChg>
      <pc:sldChg chg="addSp delSp modSp new del mod">
        <pc:chgData name="Lynn Abramson" userId="e874cdc2-e9de-48b5-8496-c6517b44f230" providerId="ADAL" clId="{DF5C619D-E754-4DA0-B376-386740170F3C}" dt="2022-07-26T00:25:07.858" v="1105" actId="47"/>
        <pc:sldMkLst>
          <pc:docMk/>
          <pc:sldMk cId="1494220373" sldId="4050"/>
        </pc:sldMkLst>
        <pc:spChg chg="del">
          <ac:chgData name="Lynn Abramson" userId="e874cdc2-e9de-48b5-8496-c6517b44f230" providerId="ADAL" clId="{DF5C619D-E754-4DA0-B376-386740170F3C}" dt="2022-07-26T00:20:54" v="980" actId="478"/>
          <ac:spMkLst>
            <pc:docMk/>
            <pc:sldMk cId="1494220373" sldId="4050"/>
            <ac:spMk id="2" creationId="{D19C647E-8F7A-9FDC-E611-23E4F9C40EB1}"/>
          </ac:spMkLst>
        </pc:spChg>
        <pc:spChg chg="del">
          <ac:chgData name="Lynn Abramson" userId="e874cdc2-e9de-48b5-8496-c6517b44f230" providerId="ADAL" clId="{DF5C619D-E754-4DA0-B376-386740170F3C}" dt="2022-07-26T00:20:55.211" v="981" actId="478"/>
          <ac:spMkLst>
            <pc:docMk/>
            <pc:sldMk cId="1494220373" sldId="4050"/>
            <ac:spMk id="3" creationId="{42F67C88-E8DB-8463-F8BB-AFFCC3580EF0}"/>
          </ac:spMkLst>
        </pc:spChg>
        <pc:spChg chg="add mod">
          <ac:chgData name="Lynn Abramson" userId="e874cdc2-e9de-48b5-8496-c6517b44f230" providerId="ADAL" clId="{DF5C619D-E754-4DA0-B376-386740170F3C}" dt="2022-07-26T00:23:41.441" v="1069" actId="20577"/>
          <ac:spMkLst>
            <pc:docMk/>
            <pc:sldMk cId="1494220373" sldId="4050"/>
            <ac:spMk id="4" creationId="{73668598-2DEE-FB86-3ED9-DB527156665F}"/>
          </ac:spMkLst>
        </pc:spChg>
        <pc:spChg chg="add del mod">
          <ac:chgData name="Lynn Abramson" userId="e874cdc2-e9de-48b5-8496-c6517b44f230" providerId="ADAL" clId="{DF5C619D-E754-4DA0-B376-386740170F3C}" dt="2022-07-26T00:21:12.808" v="1016" actId="478"/>
          <ac:spMkLst>
            <pc:docMk/>
            <pc:sldMk cId="1494220373" sldId="4050"/>
            <ac:spMk id="5" creationId="{75BBBCC7-76DC-3A6A-3384-4951F330C95E}"/>
          </ac:spMkLst>
        </pc:spChg>
      </pc:sldChg>
      <pc:sldChg chg="delSp modSp mod">
        <pc:chgData name="Lynn Abramson" userId="e874cdc2-e9de-48b5-8496-c6517b44f230" providerId="ADAL" clId="{DF5C619D-E754-4DA0-B376-386740170F3C}" dt="2022-07-26T00:25:03.959" v="1104" actId="20577"/>
        <pc:sldMkLst>
          <pc:docMk/>
          <pc:sldMk cId="381827406" sldId="4051"/>
        </pc:sldMkLst>
        <pc:spChg chg="mod">
          <ac:chgData name="Lynn Abramson" userId="e874cdc2-e9de-48b5-8496-c6517b44f230" providerId="ADAL" clId="{DF5C619D-E754-4DA0-B376-386740170F3C}" dt="2022-07-26T00:25:03.959" v="1104" actId="20577"/>
          <ac:spMkLst>
            <pc:docMk/>
            <pc:sldMk cId="381827406" sldId="4051"/>
            <ac:spMk id="2" creationId="{08A5A269-AFCB-467B-8F36-73920F96642F}"/>
          </ac:spMkLst>
        </pc:spChg>
        <pc:spChg chg="del">
          <ac:chgData name="Lynn Abramson" userId="e874cdc2-e9de-48b5-8496-c6517b44f230" providerId="ADAL" clId="{DF5C619D-E754-4DA0-B376-386740170F3C}" dt="2022-07-26T00:24:54.318" v="1073" actId="478"/>
          <ac:spMkLst>
            <pc:docMk/>
            <pc:sldMk cId="381827406" sldId="4051"/>
            <ac:spMk id="3" creationId="{5E08F151-D1E6-3291-669D-52CA73F1A609}"/>
          </ac:spMkLst>
        </pc:spChg>
        <pc:picChg chg="del">
          <ac:chgData name="Lynn Abramson" userId="e874cdc2-e9de-48b5-8496-c6517b44f230" providerId="ADAL" clId="{DF5C619D-E754-4DA0-B376-386740170F3C}" dt="2022-07-26T00:24:56.274" v="1074" actId="478"/>
          <ac:picMkLst>
            <pc:docMk/>
            <pc:sldMk cId="381827406" sldId="4051"/>
            <ac:picMk id="4" creationId="{CE93BE24-091F-30C8-63CA-E9F0F9A9C3AA}"/>
          </ac:picMkLst>
        </pc:picChg>
      </pc:sldChg>
      <pc:sldChg chg="del">
        <pc:chgData name="Lynn Abramson" userId="e874cdc2-e9de-48b5-8496-c6517b44f230" providerId="ADAL" clId="{DF5C619D-E754-4DA0-B376-386740170F3C}" dt="2022-07-25T22:37:28.392" v="331" actId="47"/>
        <pc:sldMkLst>
          <pc:docMk/>
          <pc:sldMk cId="2636937443" sldId="4051"/>
        </pc:sldMkLst>
      </pc:sldChg>
      <pc:sldChg chg="del">
        <pc:chgData name="Lynn Abramson" userId="e874cdc2-e9de-48b5-8496-c6517b44f230" providerId="ADAL" clId="{DF5C619D-E754-4DA0-B376-386740170F3C}" dt="2022-07-26T00:23:56.208" v="1070"/>
        <pc:sldMkLst>
          <pc:docMk/>
          <pc:sldMk cId="3444969811" sldId="4051"/>
        </pc:sldMkLst>
      </pc:sldChg>
      <pc:sldChg chg="del">
        <pc:chgData name="Lynn Abramson" userId="e874cdc2-e9de-48b5-8496-c6517b44f230" providerId="ADAL" clId="{DF5C619D-E754-4DA0-B376-386740170F3C}" dt="2022-07-25T22:37:28.392" v="331" actId="47"/>
        <pc:sldMkLst>
          <pc:docMk/>
          <pc:sldMk cId="765220456" sldId="4052"/>
        </pc:sldMkLst>
      </pc:sldChg>
      <pc:sldChg chg="addSp delSp modSp new mod modTransition setBg modAnim">
        <pc:chgData name="Lynn Abramson" userId="e874cdc2-e9de-48b5-8496-c6517b44f230" providerId="ADAL" clId="{DF5C619D-E754-4DA0-B376-386740170F3C}" dt="2022-07-26T16:25:34.125" v="1362" actId="207"/>
        <pc:sldMkLst>
          <pc:docMk/>
          <pc:sldMk cId="2334329108" sldId="4052"/>
        </pc:sldMkLst>
        <pc:spChg chg="del">
          <ac:chgData name="Lynn Abramson" userId="e874cdc2-e9de-48b5-8496-c6517b44f230" providerId="ADAL" clId="{DF5C619D-E754-4DA0-B376-386740170F3C}" dt="2022-07-26T12:16:24.592" v="1160" actId="478"/>
          <ac:spMkLst>
            <pc:docMk/>
            <pc:sldMk cId="2334329108" sldId="4052"/>
            <ac:spMk id="2" creationId="{6EDF7BC5-7D6C-372A-B081-2D6B30A4AD36}"/>
          </ac:spMkLst>
        </pc:spChg>
        <pc:spChg chg="del">
          <ac:chgData name="Lynn Abramson" userId="e874cdc2-e9de-48b5-8496-c6517b44f230" providerId="ADAL" clId="{DF5C619D-E754-4DA0-B376-386740170F3C}" dt="2022-07-26T12:16:26.227" v="1161" actId="478"/>
          <ac:spMkLst>
            <pc:docMk/>
            <pc:sldMk cId="2334329108" sldId="4052"/>
            <ac:spMk id="3" creationId="{821D7F57-79E4-FBDA-E73A-0F3A815FFEE6}"/>
          </ac:spMkLst>
        </pc:spChg>
        <pc:spChg chg="add mod">
          <ac:chgData name="Lynn Abramson" userId="e874cdc2-e9de-48b5-8496-c6517b44f230" providerId="ADAL" clId="{DF5C619D-E754-4DA0-B376-386740170F3C}" dt="2022-07-26T16:25:34.125" v="1362" actId="207"/>
          <ac:spMkLst>
            <pc:docMk/>
            <pc:sldMk cId="2334329108" sldId="4052"/>
            <ac:spMk id="5" creationId="{06FF5B1F-0B86-2C69-B4E2-62FBAB1E04EB}"/>
          </ac:spMkLst>
        </pc:spChg>
        <pc:spChg chg="add del">
          <ac:chgData name="Lynn Abramson" userId="e874cdc2-e9de-48b5-8496-c6517b44f230" providerId="ADAL" clId="{DF5C619D-E754-4DA0-B376-386740170F3C}" dt="2022-07-26T12:17:16.913" v="1164" actId="26606"/>
          <ac:spMkLst>
            <pc:docMk/>
            <pc:sldMk cId="2334329108" sldId="4052"/>
            <ac:spMk id="9" creationId="{32BC26D8-82FB-445E-AA49-62A77D7C1EE0}"/>
          </ac:spMkLst>
        </pc:spChg>
        <pc:spChg chg="add del">
          <ac:chgData name="Lynn Abramson" userId="e874cdc2-e9de-48b5-8496-c6517b44f230" providerId="ADAL" clId="{DF5C619D-E754-4DA0-B376-386740170F3C}" dt="2022-07-26T12:17:16.913" v="1164" actId="26606"/>
          <ac:spMkLst>
            <pc:docMk/>
            <pc:sldMk cId="2334329108" sldId="4052"/>
            <ac:spMk id="11" creationId="{CB44330D-EA18-4254-AA95-EB49948539B8}"/>
          </ac:spMkLst>
        </pc:spChg>
        <pc:picChg chg="add mod">
          <ac:chgData name="Lynn Abramson" userId="e874cdc2-e9de-48b5-8496-c6517b44f230" providerId="ADAL" clId="{DF5C619D-E754-4DA0-B376-386740170F3C}" dt="2022-07-26T12:39:47.552" v="1296" actId="1076"/>
          <ac:picMkLst>
            <pc:docMk/>
            <pc:sldMk cId="2334329108" sldId="4052"/>
            <ac:picMk id="4" creationId="{D5713F75-2ABC-C27F-A326-BC1FCC31CB37}"/>
          </ac:picMkLst>
        </pc:picChg>
      </pc:sldChg>
      <pc:sldChg chg="del">
        <pc:chgData name="Lynn Abramson" userId="e874cdc2-e9de-48b5-8496-c6517b44f230" providerId="ADAL" clId="{DF5C619D-E754-4DA0-B376-386740170F3C}" dt="2022-07-25T22:37:28.392" v="331" actId="47"/>
        <pc:sldMkLst>
          <pc:docMk/>
          <pc:sldMk cId="549333051" sldId="4053"/>
        </pc:sldMkLst>
      </pc:sldChg>
      <pc:sldMasterChg chg="delSldLayout modSldLayout">
        <pc:chgData name="Lynn Abramson" userId="e874cdc2-e9de-48b5-8496-c6517b44f230" providerId="ADAL" clId="{DF5C619D-E754-4DA0-B376-386740170F3C}" dt="2022-07-26T00:24:42.765" v="1071" actId="478"/>
        <pc:sldMasterMkLst>
          <pc:docMk/>
          <pc:sldMasterMk cId="1664340987" sldId="2147483648"/>
        </pc:sldMasterMkLst>
        <pc:sldLayoutChg chg="delSp modSp mod">
          <pc:chgData name="Lynn Abramson" userId="e874cdc2-e9de-48b5-8496-c6517b44f230" providerId="ADAL" clId="{DF5C619D-E754-4DA0-B376-386740170F3C}" dt="2022-07-26T00:24:42.765" v="1071" actId="478"/>
          <pc:sldLayoutMkLst>
            <pc:docMk/>
            <pc:sldMasterMk cId="1664340987" sldId="2147483648"/>
            <pc:sldLayoutMk cId="2165462291" sldId="2147483660"/>
          </pc:sldLayoutMkLst>
          <pc:picChg chg="del mod">
            <ac:chgData name="Lynn Abramson" userId="e874cdc2-e9de-48b5-8496-c6517b44f230" providerId="ADAL" clId="{DF5C619D-E754-4DA0-B376-386740170F3C}" dt="2022-07-26T00:24:42.765" v="1071" actId="478"/>
            <ac:picMkLst>
              <pc:docMk/>
              <pc:sldMasterMk cId="1664340987" sldId="2147483648"/>
              <pc:sldLayoutMk cId="2165462291" sldId="2147483660"/>
              <ac:picMk id="18" creationId="{F644DDF4-7AEF-4447-86F0-CE26AB2E290B}"/>
            </ac:picMkLst>
          </pc:picChg>
          <pc:cxnChg chg="del">
            <ac:chgData name="Lynn Abramson" userId="e874cdc2-e9de-48b5-8496-c6517b44f230" providerId="ADAL" clId="{DF5C619D-E754-4DA0-B376-386740170F3C}" dt="2022-07-25T22:12:17.921" v="125" actId="478"/>
            <ac:cxnSpMkLst>
              <pc:docMk/>
              <pc:sldMasterMk cId="1664340987" sldId="2147483648"/>
              <pc:sldLayoutMk cId="2165462291" sldId="2147483660"/>
              <ac:cxnSpMk id="19" creationId="{3B37F0C5-D874-B24D-B795-8124DA1DA593}"/>
            </ac:cxnSpMkLst>
          </pc:cxnChg>
        </pc:sldLayoutChg>
        <pc:sldLayoutChg chg="del">
          <pc:chgData name="Lynn Abramson" userId="e874cdc2-e9de-48b5-8496-c6517b44f230" providerId="ADAL" clId="{DF5C619D-E754-4DA0-B376-386740170F3C}" dt="2022-07-25T22:37:28.392" v="331" actId="47"/>
          <pc:sldLayoutMkLst>
            <pc:docMk/>
            <pc:sldMasterMk cId="1664340987" sldId="2147483648"/>
            <pc:sldLayoutMk cId="996249716" sldId="2147483661"/>
          </pc:sldLayoutMkLst>
        </pc:sldLayoutChg>
        <pc:sldLayoutChg chg="del">
          <pc:chgData name="Lynn Abramson" userId="e874cdc2-e9de-48b5-8496-c6517b44f230" providerId="ADAL" clId="{DF5C619D-E754-4DA0-B376-386740170F3C}" dt="2022-07-25T22:37:28.392" v="331" actId="47"/>
          <pc:sldLayoutMkLst>
            <pc:docMk/>
            <pc:sldMasterMk cId="1664340987" sldId="2147483648"/>
            <pc:sldLayoutMk cId="1453142446" sldId="2147483662"/>
          </pc:sldLayoutMkLst>
        </pc:sldLayoutChg>
        <pc:sldLayoutChg chg="del">
          <pc:chgData name="Lynn Abramson" userId="e874cdc2-e9de-48b5-8496-c6517b44f230" providerId="ADAL" clId="{DF5C619D-E754-4DA0-B376-386740170F3C}" dt="2022-07-25T22:37:28.392" v="331" actId="47"/>
          <pc:sldLayoutMkLst>
            <pc:docMk/>
            <pc:sldMasterMk cId="1664340987" sldId="2147483648"/>
            <pc:sldLayoutMk cId="1578599718" sldId="2147483663"/>
          </pc:sldLayoutMkLst>
        </pc:sldLayoutChg>
        <pc:sldLayoutChg chg="del">
          <pc:chgData name="Lynn Abramson" userId="e874cdc2-e9de-48b5-8496-c6517b44f230" providerId="ADAL" clId="{DF5C619D-E754-4DA0-B376-386740170F3C}" dt="2022-07-25T22:37:28.392" v="331" actId="47"/>
          <pc:sldLayoutMkLst>
            <pc:docMk/>
            <pc:sldMasterMk cId="1664340987" sldId="2147483648"/>
            <pc:sldLayoutMk cId="3702887933" sldId="2147483664"/>
          </pc:sldLayoutMkLst>
        </pc:sldLayoutChg>
      </pc:sldMasterChg>
      <pc:sldMasterChg chg="modSldLayout">
        <pc:chgData name="Lynn Abramson" userId="e874cdc2-e9de-48b5-8496-c6517b44f230" providerId="ADAL" clId="{DF5C619D-E754-4DA0-B376-386740170F3C}" dt="2022-07-25T20:56:46.548" v="42" actId="1076"/>
        <pc:sldMasterMkLst>
          <pc:docMk/>
          <pc:sldMasterMk cId="3735713000" sldId="2147483677"/>
        </pc:sldMasterMkLst>
        <pc:sldLayoutChg chg="delSp modSp mod">
          <pc:chgData name="Lynn Abramson" userId="e874cdc2-e9de-48b5-8496-c6517b44f230" providerId="ADAL" clId="{DF5C619D-E754-4DA0-B376-386740170F3C}" dt="2022-07-25T20:56:46.548" v="42" actId="1076"/>
          <pc:sldLayoutMkLst>
            <pc:docMk/>
            <pc:sldMasterMk cId="3735713000" sldId="2147483677"/>
            <pc:sldLayoutMk cId="1922734435" sldId="2147483680"/>
          </pc:sldLayoutMkLst>
          <pc:spChg chg="mod">
            <ac:chgData name="Lynn Abramson" userId="e874cdc2-e9de-48b5-8496-c6517b44f230" providerId="ADAL" clId="{DF5C619D-E754-4DA0-B376-386740170F3C}" dt="2022-07-25T20:56:46.548" v="42" actId="1076"/>
            <ac:spMkLst>
              <pc:docMk/>
              <pc:sldMasterMk cId="3735713000" sldId="2147483677"/>
              <pc:sldLayoutMk cId="1922734435" sldId="2147483680"/>
              <ac:spMk id="4" creationId="{00000000-0000-0000-0000-000000000000}"/>
            </ac:spMkLst>
          </pc:spChg>
          <pc:picChg chg="del">
            <ac:chgData name="Lynn Abramson" userId="e874cdc2-e9de-48b5-8496-c6517b44f230" providerId="ADAL" clId="{DF5C619D-E754-4DA0-B376-386740170F3C}" dt="2022-07-25T20:56:42.705" v="39" actId="478"/>
            <ac:picMkLst>
              <pc:docMk/>
              <pc:sldMasterMk cId="3735713000" sldId="2147483677"/>
              <pc:sldLayoutMk cId="1922734435" sldId="2147483680"/>
              <ac:picMk id="8" creationId="{00000000-0000-0000-0000-000000000000}"/>
            </ac:picMkLst>
          </pc:picChg>
          <pc:picChg chg="del">
            <ac:chgData name="Lynn Abramson" userId="e874cdc2-e9de-48b5-8496-c6517b44f230" providerId="ADAL" clId="{DF5C619D-E754-4DA0-B376-386740170F3C}" dt="2022-07-25T20:56:41.522" v="38" actId="478"/>
            <ac:picMkLst>
              <pc:docMk/>
              <pc:sldMasterMk cId="3735713000" sldId="2147483677"/>
              <pc:sldLayoutMk cId="1922734435" sldId="2147483680"/>
              <ac:picMk id="10" creationId="{00000000-0000-0000-0000-000000000000}"/>
            </ac:picMkLst>
          </pc:picChg>
          <pc:cxnChg chg="del">
            <ac:chgData name="Lynn Abramson" userId="e874cdc2-e9de-48b5-8496-c6517b44f230" providerId="ADAL" clId="{DF5C619D-E754-4DA0-B376-386740170F3C}" dt="2022-07-25T20:56:45.490" v="41" actId="478"/>
            <ac:cxnSpMkLst>
              <pc:docMk/>
              <pc:sldMasterMk cId="3735713000" sldId="2147483677"/>
              <pc:sldLayoutMk cId="1922734435" sldId="2147483680"/>
              <ac:cxnSpMk id="7" creationId="{00000000-0000-0000-0000-000000000000}"/>
            </ac:cxnSpMkLst>
          </pc:cxnChg>
        </pc:sldLayoutChg>
      </pc:sldMasterChg>
      <pc:sldMasterChg chg="modSldLayout">
        <pc:chgData name="Lynn Abramson" userId="e874cdc2-e9de-48b5-8496-c6517b44f230" providerId="ADAL" clId="{DF5C619D-E754-4DA0-B376-386740170F3C}" dt="2022-07-25T20:56:22.258" v="37" actId="478"/>
        <pc:sldMasterMkLst>
          <pc:docMk/>
          <pc:sldMasterMk cId="374173345" sldId="2147483693"/>
        </pc:sldMasterMkLst>
        <pc:sldLayoutChg chg="delSp modSp mod">
          <pc:chgData name="Lynn Abramson" userId="e874cdc2-e9de-48b5-8496-c6517b44f230" providerId="ADAL" clId="{DF5C619D-E754-4DA0-B376-386740170F3C}" dt="2022-07-25T20:56:22.258" v="37" actId="478"/>
          <pc:sldLayoutMkLst>
            <pc:docMk/>
            <pc:sldMasterMk cId="374173345" sldId="2147483693"/>
            <pc:sldLayoutMk cId="1194614496" sldId="2147483696"/>
          </pc:sldLayoutMkLst>
          <pc:spChg chg="mod">
            <ac:chgData name="Lynn Abramson" userId="e874cdc2-e9de-48b5-8496-c6517b44f230" providerId="ADAL" clId="{DF5C619D-E754-4DA0-B376-386740170F3C}" dt="2022-07-25T20:56:21.191" v="36" actId="1076"/>
            <ac:spMkLst>
              <pc:docMk/>
              <pc:sldMasterMk cId="374173345" sldId="2147483693"/>
              <pc:sldLayoutMk cId="1194614496" sldId="2147483696"/>
              <ac:spMk id="4" creationId="{00000000-0000-0000-0000-000000000000}"/>
            </ac:spMkLst>
          </pc:spChg>
          <pc:picChg chg="del">
            <ac:chgData name="Lynn Abramson" userId="e874cdc2-e9de-48b5-8496-c6517b44f230" providerId="ADAL" clId="{DF5C619D-E754-4DA0-B376-386740170F3C}" dt="2022-07-25T20:56:22.258" v="37" actId="478"/>
            <ac:picMkLst>
              <pc:docMk/>
              <pc:sldMasterMk cId="374173345" sldId="2147483693"/>
              <pc:sldLayoutMk cId="1194614496" sldId="2147483696"/>
              <ac:picMk id="8" creationId="{00000000-0000-0000-0000-000000000000}"/>
            </ac:picMkLst>
          </pc:picChg>
          <pc:picChg chg="del">
            <ac:chgData name="Lynn Abramson" userId="e874cdc2-e9de-48b5-8496-c6517b44f230" providerId="ADAL" clId="{DF5C619D-E754-4DA0-B376-386740170F3C}" dt="2022-07-25T20:56:11.206" v="33" actId="478"/>
            <ac:picMkLst>
              <pc:docMk/>
              <pc:sldMasterMk cId="374173345" sldId="2147483693"/>
              <pc:sldLayoutMk cId="1194614496" sldId="2147483696"/>
              <ac:picMk id="10" creationId="{00000000-0000-0000-0000-000000000000}"/>
            </ac:picMkLst>
          </pc:picChg>
          <pc:cxnChg chg="del">
            <ac:chgData name="Lynn Abramson" userId="e874cdc2-e9de-48b5-8496-c6517b44f230" providerId="ADAL" clId="{DF5C619D-E754-4DA0-B376-386740170F3C}" dt="2022-07-25T20:56:17.921" v="35" actId="478"/>
            <ac:cxnSpMkLst>
              <pc:docMk/>
              <pc:sldMasterMk cId="374173345" sldId="2147483693"/>
              <pc:sldLayoutMk cId="1194614496" sldId="2147483696"/>
              <ac:cxnSpMk id="7" creationId="{00000000-0000-0000-0000-000000000000}"/>
            </ac:cxnSpMkLst>
          </pc:cxn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222825-62C7-85A7-A450-88061F7AE6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A3C027-7666-9ED0-C65E-7941541D2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ED11EB-D8E5-4DE4-948F-8D229E7BC2AE}" type="datetimeFigureOut">
              <a:rPr lang="en-US" smtClean="0"/>
              <a:t>7/26/2022</a:t>
            </a:fld>
            <a:endParaRPr lang="en-US"/>
          </a:p>
        </p:txBody>
      </p:sp>
      <p:sp>
        <p:nvSpPr>
          <p:cNvPr id="4" name="Footer Placeholder 3">
            <a:extLst>
              <a:ext uri="{FF2B5EF4-FFF2-40B4-BE49-F238E27FC236}">
                <a16:creationId xmlns:a16="http://schemas.microsoft.com/office/drawing/2014/main" id="{FB971EB5-8E71-9205-60C9-2E412468F8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A0C31B-5642-E9EE-7BA0-0E43F1824D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0A622A-6688-4820-9688-27AB4FC5EED4}" type="slidenum">
              <a:rPr lang="en-US" smtClean="0"/>
              <a:t>‹#›</a:t>
            </a:fld>
            <a:endParaRPr lang="en-US"/>
          </a:p>
        </p:txBody>
      </p:sp>
    </p:spTree>
    <p:extLst>
      <p:ext uri="{BB962C8B-B14F-4D97-AF65-F5344CB8AC3E}">
        <p14:creationId xmlns:p14="http://schemas.microsoft.com/office/powerpoint/2010/main" val="3533137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0DCC7-12E7-C54F-94EC-739D5E2BE838}"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4A96F-EFB7-4448-9D34-74F7B2819CDF}" type="slidenum">
              <a:rPr lang="en-US" smtClean="0"/>
              <a:t>‹#›</a:t>
            </a:fld>
            <a:endParaRPr lang="en-US"/>
          </a:p>
        </p:txBody>
      </p:sp>
    </p:spTree>
    <p:extLst>
      <p:ext uri="{BB962C8B-B14F-4D97-AF65-F5344CB8AC3E}">
        <p14:creationId xmlns:p14="http://schemas.microsoft.com/office/powerpoint/2010/main" val="214852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D4A96F-EFB7-4448-9D34-74F7B2819CDF}" type="slidenum">
              <a:rPr lang="en-US" smtClean="0"/>
              <a:t>1</a:t>
            </a:fld>
            <a:endParaRPr lang="en-US"/>
          </a:p>
        </p:txBody>
      </p:sp>
    </p:spTree>
    <p:extLst>
      <p:ext uri="{BB962C8B-B14F-4D97-AF65-F5344CB8AC3E}">
        <p14:creationId xmlns:p14="http://schemas.microsoft.com/office/powerpoint/2010/main" val="45241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D4A96F-EFB7-4448-9D34-74F7B2819CDF}" type="slidenum">
              <a:rPr lang="en-US" smtClean="0"/>
              <a:t>11</a:t>
            </a:fld>
            <a:endParaRPr lang="en-US"/>
          </a:p>
        </p:txBody>
      </p:sp>
    </p:spTree>
    <p:extLst>
      <p:ext uri="{BB962C8B-B14F-4D97-AF65-F5344CB8AC3E}">
        <p14:creationId xmlns:p14="http://schemas.microsoft.com/office/powerpoint/2010/main" val="215739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Geothermal Geophone Prize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59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48E81-5706-440C-8829-449199087C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p:txBody>
          <a:bodyPr lIns="91431" tIns="45716" rIns="91431" bIns="45716"/>
          <a:lstStyle/>
          <a:p>
            <a:pPr defTabSz="457200"/>
            <a:endParaRPr lang="en-US"/>
          </a:p>
        </p:txBody>
      </p:sp>
      <p:sp>
        <p:nvSpPr>
          <p:cNvPr id="27652" name="Slide Number Placeholder 3"/>
          <p:cNvSpPr txBox="1">
            <a:spLocks noGrp="1"/>
          </p:cNvSpPr>
          <p:nvPr/>
        </p:nvSpPr>
        <p:spPr bwMode="auto">
          <a:xfrm>
            <a:off x="3884613" y="8829675"/>
            <a:ext cx="2971800" cy="465138"/>
          </a:xfrm>
          <a:prstGeom prst="rect">
            <a:avLst/>
          </a:prstGeom>
          <a:noFill/>
          <a:ln w="9525">
            <a:noFill/>
            <a:miter lim="800000"/>
            <a:headEnd/>
            <a:tailEnd/>
          </a:ln>
        </p:spPr>
        <p:txBody>
          <a:bodyPr lIns="91431" tIns="45716" rIns="91431" bIns="45716" anchor="b"/>
          <a:lstStyle/>
          <a:p>
            <a:pPr marL="0" marR="0" lvl="0" indent="0" algn="r" defTabSz="447675" rtl="0" eaLnBrk="1" fontAlgn="auto" latinLnBrk="0" hangingPunct="1">
              <a:lnSpc>
                <a:spcPct val="100000"/>
              </a:lnSpc>
              <a:spcBef>
                <a:spcPts val="0"/>
              </a:spcBef>
              <a:spcAft>
                <a:spcPts val="0"/>
              </a:spcAft>
              <a:buClrTx/>
              <a:buSzTx/>
              <a:buFontTx/>
              <a:buNone/>
              <a:tabLst/>
              <a:defRPr/>
            </a:pPr>
            <a:fld id="{C83D90D6-4EC0-4BF2-80A9-CE53DF7B1D95}" type="slidenum">
              <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48" charset="-128"/>
                <a:cs typeface="+mn-cs"/>
              </a:rPr>
              <a:pPr marL="0" marR="0" lvl="0" indent="0" algn="r" defTabSz="44767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48"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32EDF-260A-434D-BC63-9B15A7CD7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1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32EDF-260A-434D-BC63-9B15A7CD7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943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13B13-81D3-4103-AF4D-E2BC40360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03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Geothermal Geophone Prize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28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3B643-A1F7-5048-A1FC-26210A065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41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D4A96F-EFB7-4448-9D34-74F7B2819CDF}" type="slidenum">
              <a:rPr lang="en-US" smtClean="0"/>
              <a:t>5</a:t>
            </a:fld>
            <a:endParaRPr lang="en-US"/>
          </a:p>
        </p:txBody>
      </p:sp>
    </p:spTree>
    <p:extLst>
      <p:ext uri="{BB962C8B-B14F-4D97-AF65-F5344CB8AC3E}">
        <p14:creationId xmlns:p14="http://schemas.microsoft.com/office/powerpoint/2010/main" val="181105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Geothermal Geophone Prize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77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We house the Geothermal Geophone Prize under our American-Made Challenges program.  What is the American-Made Challenges program? The American-Made Challenges program currently </a:t>
            </a:r>
            <a:r>
              <a:rPr lang="en-US" sz="1200" b="1" kern="1200">
                <a:solidFill>
                  <a:schemeClr val="tx1"/>
                </a:solidFill>
                <a:effectLst/>
                <a:latin typeface="+mn-lt"/>
                <a:ea typeface="+mn-ea"/>
                <a:cs typeface="+mn-cs"/>
              </a:rPr>
              <a:t>represents more than </a:t>
            </a:r>
            <a:r>
              <a:rPr lang="en-US" sz="1200" kern="1200">
                <a:solidFill>
                  <a:schemeClr val="tx1"/>
                </a:solidFill>
                <a:effectLst/>
                <a:latin typeface="+mn-lt"/>
                <a:ea typeface="+mn-ea"/>
                <a:cs typeface="+mn-cs"/>
              </a:rPr>
              <a:t>10 offices within the U.S. Department of Energy, 250 plus organizations, and $100M in cash prizes….. This program supports 30+ unique prize challenges everywhere from solar to water to geothermal, to hydrogen and the list goes on. </a:t>
            </a: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foundation of American-Made Challenge are the prizes we facilitate, while creating partnerships that connect entrepreneurs to the private sector and the US Department of Energy national labs. </a:t>
            </a:r>
            <a:br>
              <a:rPr lang="en-US" sz="1800" b="0" i="0">
                <a:solidFill>
                  <a:srgbClr val="000000"/>
                </a:solidFill>
                <a:effectLst/>
                <a:latin typeface="Calibri" panose="020F0502020204030204" pitchFamily="34" charset="0"/>
              </a:rPr>
            </a:b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 and thanks to rapid timelines and goals……prizes, fast-track product development from years to months...this truly allows for rapid innovation cycles…We do our best to get expertise, resources, and funds into the hands of inventors, as quickly as we can.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33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 What is the Geophone Prize? (Go over cash competition and phases)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 And also as I mentioned with the American-Made Challenges Program this prize includes the support of 250 + organizations also know as the American- Made Network.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This network includes, business, universities, labs, and organizations also called Connectors who help identify competitors for prizes and support them as they refine their innovations and submission packages.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The Network is growing rapidly with Connectors across the country... And they can support you and your team with technical support, business support, financial support…and so 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 </a:t>
            </a:r>
            <a:r>
              <a:rPr lang="en-US"/>
              <a:t>Something to note is that connectors are rewarded for supporting team, so it is worth your time to reach out and to ask for support. We have a network matching tool where teams can connect directly with connectors.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with this,  we also contract specific organizations to work on our prizes- which are known as Power Connectors. Clean Energy Business Network that is holding this great event today is our Power Connector for this prize and is here to help you! So do not hesitate to reach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Calibri" panose="020F0502020204030204" pitchFamily="34" charset="0"/>
              </a:rPr>
              <a:t>And of course this is a quick overview of the prize- but we ask for you to please be sure to read the rules in detail on the </a:t>
            </a:r>
            <a:r>
              <a:rPr lang="en-US" sz="1200" b="0" i="0" err="1">
                <a:solidFill>
                  <a:srgbClr val="000000"/>
                </a:solidFill>
                <a:effectLst/>
                <a:latin typeface="Calibri" panose="020F0502020204030204" pitchFamily="34" charset="0"/>
              </a:rPr>
              <a:t>HeroX</a:t>
            </a:r>
            <a:r>
              <a:rPr lang="en-US" sz="1200" b="0" i="0">
                <a:solidFill>
                  <a:srgbClr val="000000"/>
                </a:solidFill>
                <a:effectLst/>
                <a:latin typeface="Calibri" panose="020F0502020204030204" pitchFamily="34" charset="0"/>
              </a:rPr>
              <a:t> sight as well as review the Phase 1 informational webinar in more detail to learn about all of the details for this prize.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Networking matching tools: </a:t>
            </a:r>
            <a:endParaRPr lang="en-US">
              <a:hlinkClick r:id="" action="ppaction://noaction"/>
            </a:endParaRPr>
          </a:p>
          <a:p>
            <a:r>
              <a:rPr lang="en-US">
                <a:hlinkClick r:id="" action="ppaction://noaction"/>
              </a:rPr>
              <a:t>https://network.americanmadechallenges.org/</a:t>
            </a:r>
            <a:endParaRPr lang="en-US"/>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0C56D-4331-F24D-998E-B14A828DFF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738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Phase 1, what is our goal? The goal is that….Teams will </a:t>
            </a:r>
            <a:r>
              <a:rPr lang="en-US" b="1"/>
              <a:t>propose…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81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GTO is looking for specific performance metrics in everywhere from temperature survivability of your prototype, to frequency range.  And the columns on the right is what GTO is looking for for an acceptable range of these specifications and also an ideal range. We encourage teams to review this specifications table in the rules document on </a:t>
            </a:r>
            <a:r>
              <a:rPr lang="en-US" err="1"/>
              <a:t>HeroX</a:t>
            </a:r>
            <a:r>
              <a:rPr lang="en-US"/>
              <a:t> as they begin their submission to Phase 1. Again, this is a quick overview, because we want to have time for the panel and for each of you to be able to network and connect with one another, and we ask to learn more details about the prize to please review all the information for this prize on </a:t>
            </a:r>
            <a:r>
              <a:rPr lang="en-US" err="1"/>
              <a:t>HeroX</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663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F63D-BF71-66A2-5636-AD2150827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967074-29AE-7502-C310-1D7A8EDD8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E82BF-B70D-F3D4-DE1D-9B92BBA790F6}"/>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347CF1EB-90FD-8FFD-0CA7-C318CD38A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F5790-EFE5-5F82-C3BD-97A856A50561}"/>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2310105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64A6-18C2-63FC-F361-67DC4D1EB9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830FA-1998-5277-6EF3-08FDFF8B82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91C88-3D49-75C5-03B8-DB1DBB599287}"/>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E6E18483-0410-D9C4-292E-521B7079D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6AD9B-F95B-D0A6-C866-B5A95FC838FC}"/>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17213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4EB1B-6CC3-DF6D-56EA-CC2B476267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00E92-CE54-A8BA-C962-9070DF6C4F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4C475-C08F-1542-5E04-8BD9F6C5F1A6}"/>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AD79B38F-691A-C74D-EE11-171538008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4B1A4-37DC-8E88-EACA-B05D25A62377}"/>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880305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90B7BD-3588-8E4B-8320-BF94FE995FD5}"/>
              </a:ext>
            </a:extLst>
          </p:cNvPr>
          <p:cNvPicPr>
            <a:picLocks noChangeAspect="1"/>
          </p:cNvPicPr>
          <p:nvPr userDrawn="1"/>
        </p:nvPicPr>
        <p:blipFill>
          <a:blip r:embed="rId2"/>
          <a:srcRect l="181" r="181"/>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A0F86EEF-6E00-3A40-B9AB-FF6EF48AAF2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6338" b="25610"/>
          <a:stretch/>
        </p:blipFill>
        <p:spPr>
          <a:xfrm>
            <a:off x="1" y="4735422"/>
            <a:ext cx="12194932" cy="2132241"/>
          </a:xfrm>
          <a:prstGeom prst="rect">
            <a:avLst/>
          </a:prstGeom>
        </p:spPr>
      </p:pic>
      <p:sp>
        <p:nvSpPr>
          <p:cNvPr id="14" name="Text Placeholder 7">
            <a:extLst>
              <a:ext uri="{FF2B5EF4-FFF2-40B4-BE49-F238E27FC236}">
                <a16:creationId xmlns:a16="http://schemas.microsoft.com/office/drawing/2014/main" id="{D1D5305E-26B0-2340-B09C-F7EDE236ABBB}"/>
              </a:ext>
            </a:extLst>
          </p:cNvPr>
          <p:cNvSpPr>
            <a:spLocks noGrp="1"/>
          </p:cNvSpPr>
          <p:nvPr>
            <p:ph type="body" sz="quarter" idx="10" hasCustomPrompt="1"/>
          </p:nvPr>
        </p:nvSpPr>
        <p:spPr>
          <a:xfrm>
            <a:off x="684860" y="1218793"/>
            <a:ext cx="8108945" cy="1844609"/>
          </a:xfrm>
          <a:prstGeom prst="rect">
            <a:avLst/>
          </a:prstGeom>
        </p:spPr>
        <p:txBody>
          <a:bodyPr anchor="b" anchorCtr="0">
            <a:noAutofit/>
          </a:bodyPr>
          <a:lstStyle>
            <a:lvl1pPr marL="0" indent="0">
              <a:buNone/>
              <a:defRPr sz="4000">
                <a:solidFill>
                  <a:srgbClr val="03A0F7"/>
                </a:solidFill>
                <a:latin typeface="+mj-lt"/>
              </a:defRPr>
            </a:lvl1pPr>
          </a:lstStyle>
          <a:p>
            <a:pPr lvl="0"/>
            <a:r>
              <a:rPr lang="en-US"/>
              <a:t>Thank You or Q&amp;A</a:t>
            </a:r>
          </a:p>
        </p:txBody>
      </p:sp>
    </p:spTree>
    <p:extLst>
      <p:ext uri="{BB962C8B-B14F-4D97-AF65-F5344CB8AC3E}">
        <p14:creationId xmlns:p14="http://schemas.microsoft.com/office/powerpoint/2010/main" val="216546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8FABA3-F7A1-564C-B5BD-591F7C37C1A5}"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1216555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8FABA3-F7A1-564C-B5BD-591F7C37C1A5}"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7171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8FABA3-F7A1-564C-B5BD-591F7C37C1A5}"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3452549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8FABA3-F7A1-564C-B5BD-591F7C37C1A5}"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2751164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8FABA3-F7A1-564C-B5BD-591F7C37C1A5}" type="datetimeFigureOut">
              <a:rPr lang="en-US" smtClean="0"/>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2984895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8FABA3-F7A1-564C-B5BD-591F7C37C1A5}" type="datetimeFigureOut">
              <a:rPr lang="en-US" smtClean="0"/>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3605409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FABA3-F7A1-564C-B5BD-591F7C37C1A5}"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358581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CCEA-F1D5-8BD5-A229-68D819148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8F28B-0CA4-CDBD-292D-2FC4C4EE9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89A58-44F9-DEFB-F2D2-4FAE117F9948}"/>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EFDC0935-073E-8ACB-11B8-679063E08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68016-D148-E70B-5C88-95BC9FF977C1}"/>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1900630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8FABA3-F7A1-564C-B5BD-591F7C37C1A5}"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4187516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8FABA3-F7A1-564C-B5BD-591F7C37C1A5}"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2270257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8FABA3-F7A1-564C-B5BD-591F7C37C1A5}"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369593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8FABA3-F7A1-564C-B5BD-591F7C37C1A5}"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2506C-A16C-614B-8285-B5CB474F8F3A}" type="slidenum">
              <a:rPr lang="en-US" smtClean="0"/>
              <a:t>‹#›</a:t>
            </a:fld>
            <a:endParaRPr lang="en-US"/>
          </a:p>
        </p:txBody>
      </p:sp>
    </p:spTree>
    <p:extLst>
      <p:ext uri="{BB962C8B-B14F-4D97-AF65-F5344CB8AC3E}">
        <p14:creationId xmlns:p14="http://schemas.microsoft.com/office/powerpoint/2010/main" val="596216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5029200"/>
            <a:ext cx="8534400" cy="7620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 Placeholder 10"/>
          <p:cNvSpPr>
            <a:spLocks noGrp="1"/>
          </p:cNvSpPr>
          <p:nvPr>
            <p:ph type="body" sz="quarter" idx="10" hasCustomPrompt="1"/>
          </p:nvPr>
        </p:nvSpPr>
        <p:spPr>
          <a:xfrm>
            <a:off x="3606800" y="5791200"/>
            <a:ext cx="4978400" cy="381000"/>
          </a:xfrm>
        </p:spPr>
        <p:txBody>
          <a:bodyPr>
            <a:noAutofit/>
          </a:bodyPr>
          <a:lstStyle>
            <a:lvl1pPr marL="0" indent="0" algn="ctr">
              <a:buFontTx/>
              <a:buNone/>
              <a:defRPr sz="1800" baseline="0">
                <a:solidFill>
                  <a:schemeClr val="tx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enter month/day/year</a:t>
            </a:r>
          </a:p>
        </p:txBody>
      </p:sp>
      <p:sp>
        <p:nvSpPr>
          <p:cNvPr id="13" name="Rectangle 12"/>
          <p:cNvSpPr/>
          <p:nvPr/>
        </p:nvSpPr>
        <p:spPr>
          <a:xfrm>
            <a:off x="0" y="-1"/>
            <a:ext cx="12192000" cy="137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4"/>
          <p:cNvSpPr>
            <a:spLocks noGrp="1"/>
          </p:cNvSpPr>
          <p:nvPr>
            <p:ph type="title"/>
          </p:nvPr>
        </p:nvSpPr>
        <p:spPr>
          <a:xfrm>
            <a:off x="327562" y="3794761"/>
            <a:ext cx="11536877" cy="959801"/>
          </a:xfrm>
        </p:spPr>
        <p:txBody>
          <a:bodyPr anchor="b" anchorCtr="0"/>
          <a:lstStyle>
            <a:lvl1pPr algn="ctr">
              <a:defRPr spc="-150"/>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16"/>
            <a:ext cx="12192000" cy="3767328"/>
          </a:xfrm>
          <a:prstGeom prst="rect">
            <a:avLst/>
          </a:prstGeom>
        </p:spPr>
      </p:pic>
      <p:pic>
        <p:nvPicPr>
          <p:cNvPr id="9" name="Picture 8"/>
          <p:cNvPicPr>
            <a:picLocks noChangeAspect="1"/>
          </p:cNvPicPr>
          <p:nvPr userDrawn="1"/>
        </p:nvPicPr>
        <p:blipFill>
          <a:blip r:embed="rId3"/>
          <a:stretch>
            <a:fillRect/>
          </a:stretch>
        </p:blipFill>
        <p:spPr>
          <a:xfrm>
            <a:off x="9776133" y="6055561"/>
            <a:ext cx="2071087" cy="591989"/>
          </a:xfrm>
          <a:prstGeom prst="rect">
            <a:avLst/>
          </a:prstGeom>
        </p:spPr>
      </p:pic>
    </p:spTree>
    <p:extLst>
      <p:ext uri="{BB962C8B-B14F-4D97-AF65-F5344CB8AC3E}">
        <p14:creationId xmlns:p14="http://schemas.microsoft.com/office/powerpoint/2010/main" val="492281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747396FE-0BEA-4F2B-A312-00834A214040}" type="slidenum">
              <a:rPr lang="en-US" smtClean="0"/>
              <a:pPr/>
              <a:t>‹#›</a:t>
            </a:fld>
            <a:endParaRPr lang="en-US"/>
          </a:p>
        </p:txBody>
      </p:sp>
    </p:spTree>
    <p:extLst>
      <p:ext uri="{BB962C8B-B14F-4D97-AF65-F5344CB8AC3E}">
        <p14:creationId xmlns:p14="http://schemas.microsoft.com/office/powerpoint/2010/main" val="1754821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342" y="990600"/>
            <a:ext cx="11536877" cy="5410200"/>
          </a:xfrm>
        </p:spPr>
        <p:txBody>
          <a:bodyPr>
            <a:normAutofit/>
          </a:bodyPr>
          <a:lstStyle>
            <a:lvl1pPr marL="233363" indent="-233363">
              <a:spcBef>
                <a:spcPts val="0"/>
              </a:spcBef>
              <a:defRPr sz="2400"/>
            </a:lvl1pPr>
            <a:lvl2pPr marL="517525" indent="-223838">
              <a:spcBef>
                <a:spcPts val="0"/>
              </a:spcBef>
              <a:defRPr sz="2000">
                <a:solidFill>
                  <a:schemeClr val="bg2"/>
                </a:solidFill>
              </a:defRPr>
            </a:lvl2pPr>
            <a:lvl3pPr marL="741363" indent="-165100">
              <a:spcBef>
                <a:spcPts val="0"/>
              </a:spcBef>
              <a:buClr>
                <a:schemeClr val="tx1">
                  <a:lumMod val="50000"/>
                  <a:lumOff val="50000"/>
                </a:schemeClr>
              </a:buClr>
              <a:defRPr sz="1600">
                <a:solidFill>
                  <a:schemeClr val="tx1">
                    <a:lumMod val="50000"/>
                    <a:lumOff val="50000"/>
                  </a:schemeClr>
                </a:solidFill>
              </a:defRPr>
            </a:lvl3pPr>
            <a:lvl4pPr marL="1027113" indent="-217488">
              <a:spcBef>
                <a:spcPts val="0"/>
              </a:spcBef>
              <a:buClrTx/>
              <a:defRPr sz="1400" i="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310342" y="64715"/>
            <a:ext cx="11536877" cy="784970"/>
          </a:xfrm>
        </p:spPr>
        <p:txBody>
          <a:bodyPr>
            <a:noAutofit/>
          </a:bodyPr>
          <a:lstStyle/>
          <a:p>
            <a:r>
              <a:rPr lang="en-US"/>
              <a:t>Click to edit Master title style</a:t>
            </a:r>
          </a:p>
        </p:txBody>
      </p:sp>
      <p:sp>
        <p:nvSpPr>
          <p:cNvPr id="9" name="Slide Number Placeholder 8"/>
          <p:cNvSpPr>
            <a:spLocks noGrp="1"/>
          </p:cNvSpPr>
          <p:nvPr>
            <p:ph type="sldNum" sz="quarter" idx="12"/>
          </p:nvPr>
        </p:nvSpPr>
        <p:spPr/>
        <p:txBody>
          <a:bodyPr/>
          <a:lstStyle/>
          <a:p>
            <a:fld id="{747396FE-0BEA-4F2B-A312-00834A214040}" type="slidenum">
              <a:rPr lang="en-US" smtClean="0"/>
              <a:pPr/>
              <a:t>‹#›</a:t>
            </a:fld>
            <a:endParaRPr lang="en-US"/>
          </a:p>
        </p:txBody>
      </p:sp>
    </p:spTree>
    <p:extLst>
      <p:ext uri="{BB962C8B-B14F-4D97-AF65-F5344CB8AC3E}">
        <p14:creationId xmlns:p14="http://schemas.microsoft.com/office/powerpoint/2010/main" val="1922734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11152" y="990600"/>
            <a:ext cx="11535833" cy="333568"/>
          </a:xfrm>
        </p:spPr>
        <p:txBody>
          <a:bodyPr lIns="0" tIns="0" rIns="0" bIns="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Content Placeholder 5"/>
          <p:cNvSpPr>
            <a:spLocks noGrp="1"/>
          </p:cNvSpPr>
          <p:nvPr>
            <p:ph sz="quarter" idx="14" hasCustomPrompt="1"/>
          </p:nvPr>
        </p:nvSpPr>
        <p:spPr>
          <a:xfrm>
            <a:off x="311152" y="1388854"/>
            <a:ext cx="11535833" cy="5011947"/>
          </a:xfrm>
        </p:spPr>
        <p:txBody>
          <a:bodyPr lIns="0" tIns="0" rIns="0" bIns="0">
            <a:normAutofit/>
          </a:bodyPr>
          <a:lstStyle>
            <a:lvl1pPr marL="0" indent="0">
              <a:buNone/>
              <a:defRPr sz="1400" i="1" baseline="0">
                <a:solidFill>
                  <a:schemeClr val="tx1">
                    <a:lumMod val="60000"/>
                    <a:lumOff val="40000"/>
                  </a:schemeClr>
                </a:solidFill>
              </a:defRPr>
            </a:lvl1pPr>
          </a:lstStyle>
          <a:p>
            <a:pPr lvl="0"/>
            <a:r>
              <a:rPr lang="en-US"/>
              <a:t>Click to add table/chart/object</a:t>
            </a:r>
          </a:p>
        </p:txBody>
      </p:sp>
      <p:cxnSp>
        <p:nvCxnSpPr>
          <p:cNvPr id="13" name="Straight Connector 12"/>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7"/>
          </p:nvPr>
        </p:nvSpPr>
        <p:spPr/>
        <p:txBody>
          <a:bodyPr/>
          <a:lstStyle/>
          <a:p>
            <a:fld id="{747396FE-0BEA-4F2B-A312-00834A21404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9776133" y="6055561"/>
            <a:ext cx="2071087" cy="59198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1540082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Chart w/Footnote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11152" y="914400"/>
            <a:ext cx="11535833" cy="409768"/>
          </a:xfrm>
        </p:spPr>
        <p:txBody>
          <a:bodyPr lIns="0" tIns="0" rIns="0" bIns="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Content Placeholder 5"/>
          <p:cNvSpPr>
            <a:spLocks noGrp="1"/>
          </p:cNvSpPr>
          <p:nvPr>
            <p:ph sz="quarter" idx="14" hasCustomPrompt="1"/>
          </p:nvPr>
        </p:nvSpPr>
        <p:spPr>
          <a:xfrm>
            <a:off x="311152" y="1388854"/>
            <a:ext cx="11535833" cy="4615131"/>
          </a:xfrm>
        </p:spPr>
        <p:txBody>
          <a:bodyPr lIns="0" tIns="0" rIns="0" bIns="0">
            <a:normAutofit/>
          </a:bodyPr>
          <a:lstStyle>
            <a:lvl1pPr marL="0" indent="0">
              <a:buNone/>
              <a:defRPr sz="1400" i="1" baseline="0">
                <a:solidFill>
                  <a:schemeClr val="tx1">
                    <a:lumMod val="60000"/>
                    <a:lumOff val="40000"/>
                  </a:schemeClr>
                </a:solidFill>
              </a:defRPr>
            </a:lvl1pPr>
          </a:lstStyle>
          <a:p>
            <a:pPr lvl="0"/>
            <a:r>
              <a:rPr lang="en-US"/>
              <a:t>Click to add table/chart/object</a:t>
            </a:r>
          </a:p>
        </p:txBody>
      </p:sp>
      <p:sp>
        <p:nvSpPr>
          <p:cNvPr id="8" name="Text Placeholder 7"/>
          <p:cNvSpPr>
            <a:spLocks noGrp="1"/>
          </p:cNvSpPr>
          <p:nvPr>
            <p:ph type="body" sz="quarter" idx="18" hasCustomPrompt="1"/>
          </p:nvPr>
        </p:nvSpPr>
        <p:spPr>
          <a:xfrm>
            <a:off x="311152" y="6038851"/>
            <a:ext cx="11535833" cy="492125"/>
          </a:xfrm>
        </p:spPr>
        <p:txBody>
          <a:bodyPr>
            <a:noAutofit/>
          </a:bodyPr>
          <a:lstStyle>
            <a:lvl1pPr marL="0" indent="0">
              <a:buNone/>
              <a:defRPr sz="700" baseline="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a:t>Click to enter footnotes</a:t>
            </a:r>
          </a:p>
        </p:txBody>
      </p:sp>
      <p:cxnSp>
        <p:nvCxnSpPr>
          <p:cNvPr id="13" name="Straight Connector 12"/>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21"/>
          </p:nvPr>
        </p:nvSpPr>
        <p:spPr/>
        <p:txBody>
          <a:bodyPr/>
          <a:lstStyle/>
          <a:p>
            <a:fld id="{747396FE-0BEA-4F2B-A312-00834A214040}"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9776133" y="6055561"/>
            <a:ext cx="2071087" cy="59198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3620720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7562" y="1905001"/>
            <a:ext cx="11536877" cy="1362075"/>
          </a:xfrm>
        </p:spPr>
        <p:txBody>
          <a:bodyPr anchor="b" anchorCtr="0">
            <a:normAutofit/>
          </a:bodyPr>
          <a:lstStyle>
            <a:lvl1pPr algn="l">
              <a:defRPr sz="3200" b="1" cap="all">
                <a:solidFill>
                  <a:schemeClr val="bg2"/>
                </a:solidFill>
              </a:defRPr>
            </a:lvl1pPr>
          </a:lstStyle>
          <a:p>
            <a:r>
              <a:rPr lang="en-US"/>
              <a:t>Click to edit Master title style</a:t>
            </a:r>
          </a:p>
        </p:txBody>
      </p:sp>
      <p:sp>
        <p:nvSpPr>
          <p:cNvPr id="3" name="Text Placeholder 2"/>
          <p:cNvSpPr>
            <a:spLocks noGrp="1"/>
          </p:cNvSpPr>
          <p:nvPr>
            <p:ph type="body" idx="1"/>
          </p:nvPr>
        </p:nvSpPr>
        <p:spPr>
          <a:xfrm>
            <a:off x="327562" y="3376613"/>
            <a:ext cx="11536877" cy="1500187"/>
          </a:xfrm>
        </p:spPr>
        <p:txBody>
          <a:bodyPr lIns="0" tIns="0" rIns="0" bIns="0" anchor="t" anchorCtr="0"/>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0" name="Straight Connector 9"/>
          <p:cNvCxnSpPr/>
          <p:nvPr/>
        </p:nvCxnSpPr>
        <p:spPr>
          <a:xfrm>
            <a:off x="327562" y="32766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27562" y="32766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lvl1pPr>
              <a:defRPr sz="800"/>
            </a:lvl1pPr>
          </a:lstStyle>
          <a:p>
            <a:fld id="{747396FE-0BEA-4F2B-A312-00834A21404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9776133" y="6055561"/>
            <a:ext cx="2071087" cy="59198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116589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733A-4EAD-549A-10EC-71449ABA81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8632B3-EEDF-5603-270C-D80F6C0440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DF99DF-EFFD-5061-2262-2B7D1178ECAC}"/>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BA70B4DB-9C72-0CC2-0563-E68BC81E6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42BD0-A8BA-E299-338E-70ECAC47A965}"/>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749635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66800"/>
            <a:ext cx="5689600" cy="5334000"/>
          </a:xfrm>
        </p:spPr>
        <p:txBody>
          <a:bodyPr>
            <a:normAutofit/>
          </a:bodyPr>
          <a:lstStyle>
            <a:lvl1pPr>
              <a:defRPr sz="2000"/>
            </a:lvl1pPr>
            <a:lvl2pPr>
              <a:defRPr sz="1800"/>
            </a:lvl2pPr>
            <a:lvl3pPr marL="630238" indent="-165100">
              <a:defRPr sz="1800"/>
            </a:lvl3pPr>
            <a:lvl4pPr marL="854075" indent="-165100">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066800"/>
            <a:ext cx="5689600" cy="5334000"/>
          </a:xfrm>
        </p:spPr>
        <p:txBody>
          <a:bodyPr>
            <a:normAutofit/>
          </a:bodyPr>
          <a:lstStyle>
            <a:lvl1pPr>
              <a:defRPr sz="2000"/>
            </a:lvl1pPr>
            <a:lvl2pPr>
              <a:defRPr sz="1800"/>
            </a:lvl2pPr>
            <a:lvl3pPr marL="630238" indent="-165100">
              <a:defRPr sz="1800"/>
            </a:lvl3pPr>
            <a:lvl4pPr marL="854075" indent="-165100">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p:cNvCxnSpPr/>
          <p:nvPr/>
        </p:nvCxnSpPr>
        <p:spPr>
          <a:xfrm>
            <a:off x="6078781" y="1143000"/>
            <a:ext cx="25831" cy="527505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fld id="{747396FE-0BEA-4F2B-A312-00834A214040}"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9776133" y="6055561"/>
            <a:ext cx="2071087" cy="59198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1374447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w 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406" y="914400"/>
            <a:ext cx="5691717"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10342" y="1324156"/>
            <a:ext cx="5691717"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202973" y="914400"/>
            <a:ext cx="5693833"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8909" y="1324156"/>
            <a:ext cx="5693833"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p:cNvCxnSpPr/>
          <p:nvPr/>
        </p:nvCxnSpPr>
        <p:spPr>
          <a:xfrm>
            <a:off x="6104611" y="990600"/>
            <a:ext cx="0" cy="553097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1"/>
          </p:nvPr>
        </p:nvSpPr>
        <p:spPr/>
        <p:txBody>
          <a:bodyPr/>
          <a:lstStyle/>
          <a:p>
            <a:fld id="{747396FE-0BEA-4F2B-A312-00834A214040}" type="slidenum">
              <a:rPr lang="en-US" smtClean="0"/>
              <a:pPr/>
              <a:t>‹#›</a:t>
            </a:fld>
            <a:endParaRPr lang="en-US"/>
          </a:p>
        </p:txBody>
      </p:sp>
      <p:pic>
        <p:nvPicPr>
          <p:cNvPr id="12" name="Picture 11"/>
          <p:cNvPicPr>
            <a:picLocks noChangeAspect="1"/>
          </p:cNvPicPr>
          <p:nvPr userDrawn="1"/>
        </p:nvPicPr>
        <p:blipFill>
          <a:blip r:embed="rId2"/>
          <a:stretch>
            <a:fillRect/>
          </a:stretch>
        </p:blipFill>
        <p:spPr>
          <a:xfrm>
            <a:off x="9776133" y="6055561"/>
            <a:ext cx="2071087" cy="59198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2624418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w/Footnot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406" y="914400"/>
            <a:ext cx="5691717"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10342" y="1324156"/>
            <a:ext cx="5691717"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202973" y="914400"/>
            <a:ext cx="5693833"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8909" y="1324156"/>
            <a:ext cx="5693833"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p:cNvCxnSpPr/>
          <p:nvPr/>
        </p:nvCxnSpPr>
        <p:spPr>
          <a:xfrm>
            <a:off x="6078781" y="990600"/>
            <a:ext cx="25831" cy="553097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8" hasCustomPrompt="1"/>
          </p:nvPr>
        </p:nvSpPr>
        <p:spPr>
          <a:xfrm>
            <a:off x="311152" y="6038851"/>
            <a:ext cx="5681331" cy="492125"/>
          </a:xfrm>
        </p:spPr>
        <p:txBody>
          <a:bodyPr lIns="0" rIns="0">
            <a:noAutofit/>
          </a:bodyPr>
          <a:lstStyle>
            <a:lvl1pPr marL="0" indent="0">
              <a:buNone/>
              <a:defRPr sz="700" baseline="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a:t>Click to enter footnotes</a:t>
            </a:r>
          </a:p>
        </p:txBody>
      </p:sp>
      <p:sp>
        <p:nvSpPr>
          <p:cNvPr id="14" name="Text Placeholder 7"/>
          <p:cNvSpPr>
            <a:spLocks noGrp="1"/>
          </p:cNvSpPr>
          <p:nvPr>
            <p:ph type="body" sz="quarter" idx="19" hasCustomPrompt="1"/>
          </p:nvPr>
        </p:nvSpPr>
        <p:spPr>
          <a:xfrm>
            <a:off x="6207787" y="6029446"/>
            <a:ext cx="5639432" cy="492125"/>
          </a:xfrm>
        </p:spPr>
        <p:txBody>
          <a:bodyPr lIns="0" rIns="0">
            <a:noAutofit/>
          </a:bodyPr>
          <a:lstStyle>
            <a:lvl1pPr marL="0" indent="0">
              <a:buNone/>
              <a:defRPr sz="700" baseline="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a:t>Click to enter footnotes</a:t>
            </a:r>
          </a:p>
        </p:txBody>
      </p:sp>
      <p:cxnSp>
        <p:nvCxnSpPr>
          <p:cNvPr id="19" name="Straight Connector 18"/>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0" name="Slide Number Placeholder 9"/>
          <p:cNvSpPr>
            <a:spLocks noGrp="1"/>
          </p:cNvSpPr>
          <p:nvPr>
            <p:ph type="sldNum" sz="quarter" idx="21"/>
          </p:nvPr>
        </p:nvSpPr>
        <p:spPr/>
        <p:txBody>
          <a:bodyPr/>
          <a:lstStyle/>
          <a:p>
            <a:fld id="{747396FE-0BEA-4F2B-A312-00834A214040}" type="slidenum">
              <a:rPr lang="en-US" smtClean="0"/>
              <a:pPr/>
              <a:t>‹#›</a:t>
            </a:fld>
            <a:endParaRPr lang="en-US"/>
          </a:p>
        </p:txBody>
      </p:sp>
      <p:pic>
        <p:nvPicPr>
          <p:cNvPr id="15" name="Picture 14"/>
          <p:cNvPicPr>
            <a:picLocks noChangeAspect="1"/>
          </p:cNvPicPr>
          <p:nvPr userDrawn="1"/>
        </p:nvPicPr>
        <p:blipFill>
          <a:blip r:embed="rId2"/>
          <a:stretch>
            <a:fillRect/>
          </a:stretch>
        </p:blipFill>
        <p:spPr>
          <a:xfrm>
            <a:off x="9776133" y="6055561"/>
            <a:ext cx="2071087" cy="59198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469329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cxnSp>
        <p:nvCxnSpPr>
          <p:cNvPr id="13" name="Straight Connector 12"/>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1"/>
          </p:nvPr>
        </p:nvSpPr>
        <p:spPr/>
        <p:txBody>
          <a:bodyPr/>
          <a:lstStyle/>
          <a:p>
            <a:fld id="{747396FE-0BEA-4F2B-A312-00834A214040}"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9776133" y="6055561"/>
            <a:ext cx="2071087" cy="59198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709629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47396FE-0BEA-4F2B-A312-00834A214040}" type="slidenum">
              <a:rPr lang="en-US" smtClean="0"/>
              <a:pPr/>
              <a:t>‹#›</a:t>
            </a:fld>
            <a:endParaRPr lang="en-US"/>
          </a:p>
        </p:txBody>
      </p:sp>
      <p:pic>
        <p:nvPicPr>
          <p:cNvPr id="4" name="Picture 3"/>
          <p:cNvPicPr>
            <a:picLocks noChangeAspect="1"/>
          </p:cNvPicPr>
          <p:nvPr userDrawn="1"/>
        </p:nvPicPr>
        <p:blipFill>
          <a:blip r:embed="rId2"/>
          <a:stretch>
            <a:fillRect/>
          </a:stretch>
        </p:blipFill>
        <p:spPr>
          <a:xfrm>
            <a:off x="9776133" y="6055561"/>
            <a:ext cx="2071087" cy="59198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2336118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No Footer">
    <p:spTree>
      <p:nvGrpSpPr>
        <p:cNvPr id="1" name=""/>
        <p:cNvGrpSpPr/>
        <p:nvPr/>
      </p:nvGrpSpPr>
      <p:grpSpPr>
        <a:xfrm>
          <a:off x="0" y="0"/>
          <a:ext cx="0" cy="0"/>
          <a:chOff x="0" y="0"/>
          <a:chExt cx="0" cy="0"/>
        </a:xfrm>
      </p:grpSpPr>
      <p:cxnSp>
        <p:nvCxnSpPr>
          <p:cNvPr id="10" name="Straight Connector 9"/>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2148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0342" y="273050"/>
            <a:ext cx="4310343" cy="717550"/>
          </a:xfrm>
        </p:spPr>
        <p:txBody>
          <a:bodyPr anchor="ctr">
            <a:noAutofit/>
          </a:bodyPr>
          <a:lstStyle>
            <a:lvl1pPr algn="l">
              <a:defRPr sz="2400" b="1">
                <a:solidFill>
                  <a:schemeClr val="bg2"/>
                </a:solidFill>
              </a:defRPr>
            </a:lvl1pPr>
          </a:lstStyle>
          <a:p>
            <a:r>
              <a:rPr lang="en-US"/>
              <a:t>Click to edit Master title style</a:t>
            </a:r>
          </a:p>
        </p:txBody>
      </p:sp>
      <p:sp>
        <p:nvSpPr>
          <p:cNvPr id="3" name="Content Placeholder 2"/>
          <p:cNvSpPr>
            <a:spLocks noGrp="1"/>
          </p:cNvSpPr>
          <p:nvPr>
            <p:ph idx="1"/>
          </p:nvPr>
        </p:nvSpPr>
        <p:spPr>
          <a:xfrm>
            <a:off x="4766733" y="273050"/>
            <a:ext cx="7018867" cy="6127750"/>
          </a:xfrm>
        </p:spPr>
        <p:txBody>
          <a:bodyPr>
            <a:normAutofit/>
          </a:bodyPr>
          <a:lstStyle>
            <a:lvl1pPr>
              <a:defRPr sz="2400"/>
            </a:lvl1pPr>
            <a:lvl2pPr>
              <a:defRPr sz="2000"/>
            </a:lvl2pPr>
            <a:lvl3pPr marL="630238" indent="-165100">
              <a:defRPr sz="2000"/>
            </a:lvl3pPr>
            <a:lvl4pPr marL="854075" indent="-165100">
              <a:defRPr sz="20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310342" y="1066800"/>
            <a:ext cx="4310343" cy="5334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8" name="Straight Connector 7"/>
          <p:cNvCxnSpPr/>
          <p:nvPr/>
        </p:nvCxnSpPr>
        <p:spPr>
          <a:xfrm>
            <a:off x="310341" y="990600"/>
            <a:ext cx="436325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10341" y="990600"/>
            <a:ext cx="436325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1"/>
          </p:nvPr>
        </p:nvSpPr>
        <p:spPr/>
        <p:txBody>
          <a:bodyPr/>
          <a:lstStyle/>
          <a:p>
            <a:fld id="{747396FE-0BEA-4F2B-A312-00834A214040}"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9776133" y="6055561"/>
            <a:ext cx="2071087" cy="59198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2916454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d P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564625" y="2746813"/>
            <a:ext cx="4946216" cy="1413801"/>
          </a:xfrm>
          <a:prstGeom prst="rect">
            <a:avLst/>
          </a:prstGeom>
        </p:spPr>
      </p:pic>
      <p:cxnSp>
        <p:nvCxnSpPr>
          <p:cNvPr id="10" name="Straight Connector 9"/>
          <p:cNvCxnSpPr/>
          <p:nvPr userDrawn="1"/>
        </p:nvCxnSpPr>
        <p:spPr>
          <a:xfrm>
            <a:off x="6093641" y="2553504"/>
            <a:ext cx="10983"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510" y="2942129"/>
            <a:ext cx="4702057" cy="835154"/>
          </a:xfrm>
          <a:prstGeom prst="rect">
            <a:avLst/>
          </a:prstGeom>
        </p:spPr>
      </p:pic>
    </p:spTree>
    <p:extLst>
      <p:ext uri="{BB962C8B-B14F-4D97-AF65-F5344CB8AC3E}">
        <p14:creationId xmlns:p14="http://schemas.microsoft.com/office/powerpoint/2010/main" val="16558873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Titles Should Use Initial Caps </a:t>
            </a:r>
          </a:p>
        </p:txBody>
      </p:sp>
      <p:sp>
        <p:nvSpPr>
          <p:cNvPr id="3" name="Content Placeholder 2"/>
          <p:cNvSpPr>
            <a:spLocks noGrp="1"/>
          </p:cNvSpPr>
          <p:nvPr>
            <p:ph idx="1"/>
          </p:nvPr>
        </p:nvSpPr>
        <p:spPr>
          <a:xfrm>
            <a:off x="4307417" y="2000251"/>
            <a:ext cx="7465219" cy="4015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2FBB65B0-4299-4624-B9AE-C181ACA31DE5}"/>
              </a:ext>
            </a:extLst>
          </p:cNvPr>
          <p:cNvSpPr>
            <a:spLocks noGrp="1"/>
          </p:cNvSpPr>
          <p:nvPr>
            <p:ph type="ftr" sz="quarter" idx="3"/>
          </p:nvPr>
        </p:nvSpPr>
        <p:spPr>
          <a:xfrm>
            <a:off x="4307416" y="6552409"/>
            <a:ext cx="6948488" cy="203729"/>
          </a:xfrm>
          <a:prstGeom prst="rect">
            <a:avLst/>
          </a:prstGeom>
        </p:spPr>
        <p:txBody>
          <a:bodyPr vert="horz" lIns="91440" tIns="45720" rIns="91440" bIns="45720" rtlCol="0" anchor="t" anchorCtr="0">
            <a:normAutofit/>
          </a:bodyPr>
          <a:lstStyle>
            <a:lvl1pPr marL="0" algn="l" defTabSz="571455" rtl="0" eaLnBrk="0" fontAlgn="base" latinLnBrk="0" hangingPunct="0">
              <a:spcBef>
                <a:spcPct val="0"/>
              </a:spcBef>
              <a:spcAft>
                <a:spcPct val="0"/>
              </a:spcAft>
              <a:defRPr lang="en-US" sz="625" kern="1200" dirty="0">
                <a:solidFill>
                  <a:schemeClr val="bg2"/>
                </a:solidFill>
                <a:latin typeface="+mn-lt"/>
                <a:ea typeface="+mn-ea"/>
                <a:cs typeface="+mn-cs"/>
              </a:defRPr>
            </a:lvl1pPr>
          </a:lstStyle>
          <a:p>
            <a:pPr>
              <a:defRPr/>
            </a:pPr>
            <a:endParaRPr lang="en-US"/>
          </a:p>
        </p:txBody>
      </p:sp>
      <p:sp>
        <p:nvSpPr>
          <p:cNvPr id="6" name="Picture Placeholder 3">
            <a:extLst>
              <a:ext uri="{FF2B5EF4-FFF2-40B4-BE49-F238E27FC236}">
                <a16:creationId xmlns:a16="http://schemas.microsoft.com/office/drawing/2014/main" id="{DC8117F6-BD25-498B-AC87-EC2FF3A4B3AD}"/>
              </a:ext>
            </a:extLst>
          </p:cNvPr>
          <p:cNvSpPr>
            <a:spLocks noGrp="1"/>
          </p:cNvSpPr>
          <p:nvPr>
            <p:ph type="pic" sz="quarter" idx="12"/>
          </p:nvPr>
        </p:nvSpPr>
        <p:spPr>
          <a:xfrm>
            <a:off x="-1109928" y="2403274"/>
            <a:ext cx="5134240" cy="5134239"/>
          </a:xfrm>
          <a:prstGeom prst="ellipse">
            <a:avLst/>
          </a:prstGeom>
          <a:solidFill>
            <a:schemeClr val="accent3"/>
          </a:solidFill>
        </p:spPr>
        <p:txBody>
          <a:bodyPr/>
          <a:lstStyle/>
          <a:p>
            <a:r>
              <a:rPr lang="en-US"/>
              <a:t>Click icon to add picture</a:t>
            </a:r>
          </a:p>
        </p:txBody>
      </p:sp>
      <p:sp>
        <p:nvSpPr>
          <p:cNvPr id="9" name="Text Placeholder 8">
            <a:extLst>
              <a:ext uri="{FF2B5EF4-FFF2-40B4-BE49-F238E27FC236}">
                <a16:creationId xmlns:a16="http://schemas.microsoft.com/office/drawing/2014/main" id="{385A9C37-E843-4F85-9E0F-ACB5E8D2750C}"/>
              </a:ext>
            </a:extLst>
          </p:cNvPr>
          <p:cNvSpPr>
            <a:spLocks noGrp="1"/>
          </p:cNvSpPr>
          <p:nvPr>
            <p:ph type="body" sz="quarter" idx="18"/>
          </p:nvPr>
        </p:nvSpPr>
        <p:spPr>
          <a:xfrm>
            <a:off x="4307416" y="6158181"/>
            <a:ext cx="6948488" cy="328083"/>
          </a:xfrm>
        </p:spPr>
        <p:txBody>
          <a:bodyPr tIns="0" bIns="0" anchor="b">
            <a:noAutofit/>
          </a:bodyPr>
          <a:lstStyle>
            <a:lvl1pPr marL="0" indent="0">
              <a:buNone/>
              <a:defRPr lang="en-US" sz="625" kern="1200" dirty="0">
                <a:solidFill>
                  <a:schemeClr val="tx1"/>
                </a:solidFill>
                <a:latin typeface="+mn-lt"/>
                <a:ea typeface="+mn-ea"/>
                <a:cs typeface="+mn-cs"/>
              </a:defRPr>
            </a:lvl1pPr>
          </a:lstStyle>
          <a:p>
            <a:pPr marL="0" lvl="0" indent="0" algn="l" defTabSz="914327" rtl="0" eaLnBrk="1" latinLnBrk="0" hangingPunct="1">
              <a:lnSpc>
                <a:spcPct val="100000"/>
              </a:lnSpc>
              <a:spcBef>
                <a:spcPts val="375"/>
              </a:spcBef>
              <a:spcAft>
                <a:spcPts val="375"/>
              </a:spcAft>
              <a:buClr>
                <a:schemeClr val="bg1">
                  <a:lumMod val="50000"/>
                </a:schemeClr>
              </a:buClr>
              <a:buFont typeface="Arial" panose="020B0604020202020204" pitchFamily="34" charset="0"/>
              <a:buNone/>
              <a:tabLst>
                <a:tab pos="140879" algn="l"/>
              </a:tabLst>
            </a:pPr>
            <a:r>
              <a:rPr lang="en-US"/>
              <a:t>Click to edit Master text styles</a:t>
            </a:r>
          </a:p>
        </p:txBody>
      </p:sp>
      <p:sp>
        <p:nvSpPr>
          <p:cNvPr id="11" name="TextBox 10">
            <a:extLst>
              <a:ext uri="{FF2B5EF4-FFF2-40B4-BE49-F238E27FC236}">
                <a16:creationId xmlns:a16="http://schemas.microsoft.com/office/drawing/2014/main" id="{D81D7CA7-6F49-48B6-9029-73975EA47021}"/>
              </a:ext>
            </a:extLst>
          </p:cNvPr>
          <p:cNvSpPr txBox="1"/>
          <p:nvPr/>
        </p:nvSpPr>
        <p:spPr>
          <a:xfrm>
            <a:off x="10954015" y="6512203"/>
            <a:ext cx="1130036" cy="246221"/>
          </a:xfrm>
          <a:prstGeom prst="rect">
            <a:avLst/>
          </a:prstGeom>
          <a:noFill/>
        </p:spPr>
        <p:txBody>
          <a:bodyPr wrap="square" rtlCol="0">
            <a:spAutoFit/>
          </a:bodyPr>
          <a:lstStyle/>
          <a:p>
            <a:pPr algn="r"/>
            <a:fld id="{7460543C-C25F-44F8-8119-7DDC03F9B6DB}" type="slidenum">
              <a:rPr lang="en-US" sz="1000" kern="1200" smtClean="0">
                <a:solidFill>
                  <a:schemeClr val="bg2"/>
                </a:solidFill>
                <a:latin typeface="+mn-lt"/>
                <a:ea typeface="+mn-ea"/>
                <a:cs typeface="+mn-cs"/>
              </a:rPr>
              <a:pPr algn="r"/>
              <a:t>‹#›</a:t>
            </a:fld>
            <a:endParaRPr lang="en-US" sz="1000" kern="1200" err="1">
              <a:solidFill>
                <a:schemeClr val="bg2"/>
              </a:solidFill>
              <a:latin typeface="+mn-lt"/>
              <a:ea typeface="+mn-ea"/>
              <a:cs typeface="+mn-cs"/>
            </a:endParaRPr>
          </a:p>
        </p:txBody>
      </p:sp>
      <p:sp>
        <p:nvSpPr>
          <p:cNvPr id="8" name="TextBox 7">
            <a:extLst>
              <a:ext uri="{FF2B5EF4-FFF2-40B4-BE49-F238E27FC236}">
                <a16:creationId xmlns:a16="http://schemas.microsoft.com/office/drawing/2014/main" id="{5BDA926E-2463-4F4E-BAB1-4FEADC060D31}"/>
              </a:ext>
            </a:extLst>
          </p:cNvPr>
          <p:cNvSpPr txBox="1"/>
          <p:nvPr userDrawn="1"/>
        </p:nvSpPr>
        <p:spPr>
          <a:xfrm>
            <a:off x="10954015" y="6512203"/>
            <a:ext cx="1130036" cy="246221"/>
          </a:xfrm>
          <a:prstGeom prst="rect">
            <a:avLst/>
          </a:prstGeom>
          <a:noFill/>
        </p:spPr>
        <p:txBody>
          <a:bodyPr wrap="square" rtlCol="0">
            <a:spAutoFit/>
          </a:bodyPr>
          <a:lstStyle/>
          <a:p>
            <a:pPr algn="r"/>
            <a:fld id="{7460543C-C25F-44F8-8119-7DDC03F9B6DB}" type="slidenum">
              <a:rPr lang="en-US" sz="1000" kern="1200" smtClean="0">
                <a:solidFill>
                  <a:schemeClr val="bg2"/>
                </a:solidFill>
                <a:latin typeface="+mn-lt"/>
                <a:ea typeface="+mn-ea"/>
                <a:cs typeface="+mn-cs"/>
              </a:rPr>
              <a:pPr algn="r"/>
              <a:t>‹#›</a:t>
            </a:fld>
            <a:endParaRPr lang="en-US" sz="1000" kern="1200" err="1">
              <a:solidFill>
                <a:schemeClr val="bg2"/>
              </a:solidFill>
              <a:latin typeface="+mn-lt"/>
              <a:ea typeface="+mn-ea"/>
              <a:cs typeface="+mn-cs"/>
            </a:endParaRPr>
          </a:p>
        </p:txBody>
      </p:sp>
    </p:spTree>
    <p:extLst>
      <p:ext uri="{BB962C8B-B14F-4D97-AF65-F5344CB8AC3E}">
        <p14:creationId xmlns:p14="http://schemas.microsoft.com/office/powerpoint/2010/main" val="2773916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5029200"/>
            <a:ext cx="8534400" cy="7620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 Placeholder 10"/>
          <p:cNvSpPr>
            <a:spLocks noGrp="1"/>
          </p:cNvSpPr>
          <p:nvPr>
            <p:ph type="body" sz="quarter" idx="10" hasCustomPrompt="1"/>
          </p:nvPr>
        </p:nvSpPr>
        <p:spPr>
          <a:xfrm>
            <a:off x="3606800" y="5791200"/>
            <a:ext cx="4978400" cy="381000"/>
          </a:xfrm>
        </p:spPr>
        <p:txBody>
          <a:bodyPr>
            <a:noAutofit/>
          </a:bodyPr>
          <a:lstStyle>
            <a:lvl1pPr marL="0" indent="0" algn="ctr">
              <a:buFontTx/>
              <a:buNone/>
              <a:defRPr sz="1800" baseline="0">
                <a:solidFill>
                  <a:schemeClr val="tx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enter month/day/year</a:t>
            </a:r>
          </a:p>
        </p:txBody>
      </p:sp>
      <p:sp>
        <p:nvSpPr>
          <p:cNvPr id="13" name="Rectangle 12"/>
          <p:cNvSpPr/>
          <p:nvPr/>
        </p:nvSpPr>
        <p:spPr>
          <a:xfrm>
            <a:off x="0" y="-1"/>
            <a:ext cx="12192000" cy="137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4"/>
          <p:cNvSpPr>
            <a:spLocks noGrp="1"/>
          </p:cNvSpPr>
          <p:nvPr>
            <p:ph type="title"/>
          </p:nvPr>
        </p:nvSpPr>
        <p:spPr>
          <a:xfrm>
            <a:off x="327562" y="3794761"/>
            <a:ext cx="11536877" cy="959801"/>
          </a:xfrm>
        </p:spPr>
        <p:txBody>
          <a:bodyPr anchor="b" anchorCtr="0"/>
          <a:lstStyle>
            <a:lvl1pPr algn="ctr">
              <a:defRPr spc="-150"/>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16"/>
            <a:ext cx="12192000" cy="3767328"/>
          </a:xfrm>
          <a:prstGeom prst="rect">
            <a:avLst/>
          </a:prstGeom>
        </p:spPr>
      </p:pic>
      <p:pic>
        <p:nvPicPr>
          <p:cNvPr id="9" name="Picture 8"/>
          <p:cNvPicPr>
            <a:picLocks noChangeAspect="1"/>
          </p:cNvPicPr>
          <p:nvPr userDrawn="1"/>
        </p:nvPicPr>
        <p:blipFill>
          <a:blip r:embed="rId3"/>
          <a:stretch>
            <a:fillRect/>
          </a:stretch>
        </p:blipFill>
        <p:spPr>
          <a:xfrm>
            <a:off x="9776133" y="6055561"/>
            <a:ext cx="2071087" cy="591989"/>
          </a:xfrm>
          <a:prstGeom prst="rect">
            <a:avLst/>
          </a:prstGeom>
        </p:spPr>
      </p:pic>
    </p:spTree>
    <p:extLst>
      <p:ext uri="{BB962C8B-B14F-4D97-AF65-F5344CB8AC3E}">
        <p14:creationId xmlns:p14="http://schemas.microsoft.com/office/powerpoint/2010/main" val="148224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6EFF-4119-DAE3-6C7F-0E5F3FD7C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798E5-3CD2-8AE1-0FA0-10FDB5DF7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98BBC-F326-AE60-1F5A-6DC627E031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53D1EC-C91A-566C-46E4-D23BA92C5D87}"/>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6" name="Footer Placeholder 5">
            <a:extLst>
              <a:ext uri="{FF2B5EF4-FFF2-40B4-BE49-F238E27FC236}">
                <a16:creationId xmlns:a16="http://schemas.microsoft.com/office/drawing/2014/main" id="{77ED57C8-D6D4-E78A-C634-74E7B006B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68AE9-F069-5520-415E-46C7056D2DC6}"/>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1165446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747396FE-0BEA-4F2B-A312-00834A214040}" type="slidenum">
              <a:rPr lang="en-US" smtClean="0"/>
              <a:pPr/>
              <a:t>‹#›</a:t>
            </a:fld>
            <a:endParaRPr lang="en-US"/>
          </a:p>
        </p:txBody>
      </p:sp>
    </p:spTree>
    <p:extLst>
      <p:ext uri="{BB962C8B-B14F-4D97-AF65-F5344CB8AC3E}">
        <p14:creationId xmlns:p14="http://schemas.microsoft.com/office/powerpoint/2010/main" val="1380281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342" y="990600"/>
            <a:ext cx="11536877" cy="5410200"/>
          </a:xfrm>
        </p:spPr>
        <p:txBody>
          <a:bodyPr>
            <a:normAutofit/>
          </a:bodyPr>
          <a:lstStyle>
            <a:lvl1pPr marL="233363" indent="-233363">
              <a:spcBef>
                <a:spcPts val="0"/>
              </a:spcBef>
              <a:defRPr sz="2400"/>
            </a:lvl1pPr>
            <a:lvl2pPr marL="517525" indent="-223838">
              <a:spcBef>
                <a:spcPts val="0"/>
              </a:spcBef>
              <a:defRPr sz="2000">
                <a:solidFill>
                  <a:schemeClr val="bg2"/>
                </a:solidFill>
              </a:defRPr>
            </a:lvl2pPr>
            <a:lvl3pPr marL="741363" indent="-165100">
              <a:spcBef>
                <a:spcPts val="0"/>
              </a:spcBef>
              <a:buClr>
                <a:schemeClr val="tx1">
                  <a:lumMod val="50000"/>
                  <a:lumOff val="50000"/>
                </a:schemeClr>
              </a:buClr>
              <a:defRPr sz="1600">
                <a:solidFill>
                  <a:schemeClr val="tx1">
                    <a:lumMod val="50000"/>
                    <a:lumOff val="50000"/>
                  </a:schemeClr>
                </a:solidFill>
              </a:defRPr>
            </a:lvl3pPr>
            <a:lvl4pPr marL="1027113" indent="-217488">
              <a:spcBef>
                <a:spcPts val="0"/>
              </a:spcBef>
              <a:buClrTx/>
              <a:defRPr sz="1400" i="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310342" y="64715"/>
            <a:ext cx="11536877" cy="784970"/>
          </a:xfrm>
        </p:spPr>
        <p:txBody>
          <a:bodyPr>
            <a:noAutofit/>
          </a:bodyPr>
          <a:lstStyle/>
          <a:p>
            <a:r>
              <a:rPr lang="en-US"/>
              <a:t>Click to edit Master title style</a:t>
            </a:r>
          </a:p>
        </p:txBody>
      </p:sp>
      <p:sp>
        <p:nvSpPr>
          <p:cNvPr id="9" name="Slide Number Placeholder 8"/>
          <p:cNvSpPr>
            <a:spLocks noGrp="1"/>
          </p:cNvSpPr>
          <p:nvPr>
            <p:ph type="sldNum" sz="quarter" idx="12"/>
          </p:nvPr>
        </p:nvSpPr>
        <p:spPr/>
        <p:txBody>
          <a:bodyPr/>
          <a:lstStyle/>
          <a:p>
            <a:fld id="{747396FE-0BEA-4F2B-A312-00834A214040}" type="slidenum">
              <a:rPr lang="en-US" smtClean="0"/>
              <a:pPr/>
              <a:t>‹#›</a:t>
            </a:fld>
            <a:endParaRPr lang="en-US"/>
          </a:p>
        </p:txBody>
      </p:sp>
    </p:spTree>
    <p:extLst>
      <p:ext uri="{BB962C8B-B14F-4D97-AF65-F5344CB8AC3E}">
        <p14:creationId xmlns:p14="http://schemas.microsoft.com/office/powerpoint/2010/main" val="1194614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11152" y="990600"/>
            <a:ext cx="11535833" cy="333568"/>
          </a:xfrm>
        </p:spPr>
        <p:txBody>
          <a:bodyPr lIns="0" tIns="0" rIns="0" bIns="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Content Placeholder 5"/>
          <p:cNvSpPr>
            <a:spLocks noGrp="1"/>
          </p:cNvSpPr>
          <p:nvPr>
            <p:ph sz="quarter" idx="14" hasCustomPrompt="1"/>
          </p:nvPr>
        </p:nvSpPr>
        <p:spPr>
          <a:xfrm>
            <a:off x="311152" y="1388854"/>
            <a:ext cx="11535833" cy="5011947"/>
          </a:xfrm>
        </p:spPr>
        <p:txBody>
          <a:bodyPr lIns="0" tIns="0" rIns="0" bIns="0">
            <a:normAutofit/>
          </a:bodyPr>
          <a:lstStyle>
            <a:lvl1pPr marL="0" indent="0">
              <a:buNone/>
              <a:defRPr sz="1400" i="1" baseline="0">
                <a:solidFill>
                  <a:schemeClr val="tx1">
                    <a:lumMod val="60000"/>
                    <a:lumOff val="40000"/>
                  </a:schemeClr>
                </a:solidFill>
              </a:defRPr>
            </a:lvl1pPr>
          </a:lstStyle>
          <a:p>
            <a:pPr lvl="0"/>
            <a:r>
              <a:rPr lang="en-US"/>
              <a:t>Click to add table/chart/object</a:t>
            </a:r>
          </a:p>
        </p:txBody>
      </p:sp>
      <p:cxnSp>
        <p:nvCxnSpPr>
          <p:cNvPr id="13" name="Straight Connector 12"/>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7"/>
          </p:nvPr>
        </p:nvSpPr>
        <p:spPr/>
        <p:txBody>
          <a:bodyPr/>
          <a:lstStyle/>
          <a:p>
            <a:fld id="{747396FE-0BEA-4F2B-A312-00834A21404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9776133" y="6055561"/>
            <a:ext cx="2071087" cy="59198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3233268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Chart w/Footnote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11152" y="914400"/>
            <a:ext cx="11535833" cy="409768"/>
          </a:xfrm>
        </p:spPr>
        <p:txBody>
          <a:bodyPr lIns="0" tIns="0" rIns="0" bIns="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Content Placeholder 5"/>
          <p:cNvSpPr>
            <a:spLocks noGrp="1"/>
          </p:cNvSpPr>
          <p:nvPr>
            <p:ph sz="quarter" idx="14" hasCustomPrompt="1"/>
          </p:nvPr>
        </p:nvSpPr>
        <p:spPr>
          <a:xfrm>
            <a:off x="311152" y="1388854"/>
            <a:ext cx="11535833" cy="4615131"/>
          </a:xfrm>
        </p:spPr>
        <p:txBody>
          <a:bodyPr lIns="0" tIns="0" rIns="0" bIns="0">
            <a:normAutofit/>
          </a:bodyPr>
          <a:lstStyle>
            <a:lvl1pPr marL="0" indent="0">
              <a:buNone/>
              <a:defRPr sz="1400" i="1" baseline="0">
                <a:solidFill>
                  <a:schemeClr val="tx1">
                    <a:lumMod val="60000"/>
                    <a:lumOff val="40000"/>
                  </a:schemeClr>
                </a:solidFill>
              </a:defRPr>
            </a:lvl1pPr>
          </a:lstStyle>
          <a:p>
            <a:pPr lvl="0"/>
            <a:r>
              <a:rPr lang="en-US"/>
              <a:t>Click to add table/chart/object</a:t>
            </a:r>
          </a:p>
        </p:txBody>
      </p:sp>
      <p:sp>
        <p:nvSpPr>
          <p:cNvPr id="8" name="Text Placeholder 7"/>
          <p:cNvSpPr>
            <a:spLocks noGrp="1"/>
          </p:cNvSpPr>
          <p:nvPr>
            <p:ph type="body" sz="quarter" idx="18" hasCustomPrompt="1"/>
          </p:nvPr>
        </p:nvSpPr>
        <p:spPr>
          <a:xfrm>
            <a:off x="311152" y="6038851"/>
            <a:ext cx="11535833" cy="492125"/>
          </a:xfrm>
        </p:spPr>
        <p:txBody>
          <a:bodyPr>
            <a:noAutofit/>
          </a:bodyPr>
          <a:lstStyle>
            <a:lvl1pPr marL="0" indent="0">
              <a:buNone/>
              <a:defRPr sz="700" baseline="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a:t>Click to enter footnotes</a:t>
            </a:r>
          </a:p>
        </p:txBody>
      </p:sp>
      <p:cxnSp>
        <p:nvCxnSpPr>
          <p:cNvPr id="13" name="Straight Connector 12"/>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21"/>
          </p:nvPr>
        </p:nvSpPr>
        <p:spPr/>
        <p:txBody>
          <a:bodyPr/>
          <a:lstStyle/>
          <a:p>
            <a:fld id="{747396FE-0BEA-4F2B-A312-00834A214040}"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9776133" y="6055561"/>
            <a:ext cx="2071087" cy="59198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3286771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7562" y="1905001"/>
            <a:ext cx="11536877" cy="1362075"/>
          </a:xfrm>
        </p:spPr>
        <p:txBody>
          <a:bodyPr anchor="b" anchorCtr="0">
            <a:normAutofit/>
          </a:bodyPr>
          <a:lstStyle>
            <a:lvl1pPr algn="l">
              <a:defRPr sz="3200" b="1" cap="all">
                <a:solidFill>
                  <a:schemeClr val="bg2"/>
                </a:solidFill>
              </a:defRPr>
            </a:lvl1pPr>
          </a:lstStyle>
          <a:p>
            <a:r>
              <a:rPr lang="en-US"/>
              <a:t>Click to edit Master title style</a:t>
            </a:r>
          </a:p>
        </p:txBody>
      </p:sp>
      <p:sp>
        <p:nvSpPr>
          <p:cNvPr id="3" name="Text Placeholder 2"/>
          <p:cNvSpPr>
            <a:spLocks noGrp="1"/>
          </p:cNvSpPr>
          <p:nvPr>
            <p:ph type="body" idx="1"/>
          </p:nvPr>
        </p:nvSpPr>
        <p:spPr>
          <a:xfrm>
            <a:off x="327562" y="3376613"/>
            <a:ext cx="11536877" cy="1500187"/>
          </a:xfrm>
        </p:spPr>
        <p:txBody>
          <a:bodyPr lIns="0" tIns="0" rIns="0" bIns="0" anchor="t" anchorCtr="0"/>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0" name="Straight Connector 9"/>
          <p:cNvCxnSpPr/>
          <p:nvPr/>
        </p:nvCxnSpPr>
        <p:spPr>
          <a:xfrm>
            <a:off x="327562" y="32766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27562" y="32766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lvl1pPr>
              <a:defRPr sz="800"/>
            </a:lvl1pPr>
          </a:lstStyle>
          <a:p>
            <a:fld id="{747396FE-0BEA-4F2B-A312-00834A21404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9776133" y="6055561"/>
            <a:ext cx="2071087" cy="59198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414901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066800"/>
            <a:ext cx="5689600" cy="5334000"/>
          </a:xfrm>
        </p:spPr>
        <p:txBody>
          <a:bodyPr>
            <a:normAutofit/>
          </a:bodyPr>
          <a:lstStyle>
            <a:lvl1pPr>
              <a:defRPr sz="2000"/>
            </a:lvl1pPr>
            <a:lvl2pPr>
              <a:defRPr sz="1800"/>
            </a:lvl2pPr>
            <a:lvl3pPr marL="630238" indent="-165100">
              <a:defRPr sz="1800"/>
            </a:lvl3pPr>
            <a:lvl4pPr marL="854075" indent="-165100">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066800"/>
            <a:ext cx="5689600" cy="5334000"/>
          </a:xfrm>
        </p:spPr>
        <p:txBody>
          <a:bodyPr>
            <a:normAutofit/>
          </a:bodyPr>
          <a:lstStyle>
            <a:lvl1pPr>
              <a:defRPr sz="2000"/>
            </a:lvl1pPr>
            <a:lvl2pPr>
              <a:defRPr sz="1800"/>
            </a:lvl2pPr>
            <a:lvl3pPr marL="630238" indent="-165100">
              <a:defRPr sz="1800"/>
            </a:lvl3pPr>
            <a:lvl4pPr marL="854075" indent="-165100">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p:cNvCxnSpPr/>
          <p:nvPr/>
        </p:nvCxnSpPr>
        <p:spPr>
          <a:xfrm>
            <a:off x="6078781" y="1143000"/>
            <a:ext cx="25831" cy="527505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fld id="{747396FE-0BEA-4F2B-A312-00834A214040}"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9776133" y="6055561"/>
            <a:ext cx="2071087" cy="59198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311408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w 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406" y="914400"/>
            <a:ext cx="5691717"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10342" y="1324156"/>
            <a:ext cx="5691717"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202973" y="914400"/>
            <a:ext cx="5693833"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8909" y="1324156"/>
            <a:ext cx="5693833"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p:cNvCxnSpPr/>
          <p:nvPr/>
        </p:nvCxnSpPr>
        <p:spPr>
          <a:xfrm>
            <a:off x="6104611" y="990600"/>
            <a:ext cx="0" cy="553097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1"/>
          </p:nvPr>
        </p:nvSpPr>
        <p:spPr/>
        <p:txBody>
          <a:bodyPr/>
          <a:lstStyle/>
          <a:p>
            <a:fld id="{747396FE-0BEA-4F2B-A312-00834A214040}" type="slidenum">
              <a:rPr lang="en-US" smtClean="0"/>
              <a:pPr/>
              <a:t>‹#›</a:t>
            </a:fld>
            <a:endParaRPr lang="en-US"/>
          </a:p>
        </p:txBody>
      </p:sp>
      <p:pic>
        <p:nvPicPr>
          <p:cNvPr id="12" name="Picture 11"/>
          <p:cNvPicPr>
            <a:picLocks noChangeAspect="1"/>
          </p:cNvPicPr>
          <p:nvPr userDrawn="1"/>
        </p:nvPicPr>
        <p:blipFill>
          <a:blip r:embed="rId2"/>
          <a:stretch>
            <a:fillRect/>
          </a:stretch>
        </p:blipFill>
        <p:spPr>
          <a:xfrm>
            <a:off x="9776133" y="6055561"/>
            <a:ext cx="2071087" cy="59198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247903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w/Footnot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406" y="914400"/>
            <a:ext cx="5691717"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10342" y="1324156"/>
            <a:ext cx="5691717"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202973" y="914400"/>
            <a:ext cx="5693833" cy="398642"/>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8909" y="1324156"/>
            <a:ext cx="5693833" cy="5206040"/>
          </a:xfrm>
        </p:spPr>
        <p:txBody>
          <a:bodyPr>
            <a:normAutofit/>
          </a:bodyPr>
          <a:lstStyle>
            <a:lvl1pPr>
              <a:defRPr sz="2000"/>
            </a:lvl1pPr>
            <a:lvl2pPr>
              <a:defRPr sz="1800"/>
            </a:lvl2pPr>
            <a:lvl3pPr marL="630238" indent="-165100">
              <a:defRPr sz="1800"/>
            </a:lvl3pPr>
            <a:lvl4pPr marL="854075" indent="-165100">
              <a:defRPr sz="18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p:cNvCxnSpPr/>
          <p:nvPr/>
        </p:nvCxnSpPr>
        <p:spPr>
          <a:xfrm>
            <a:off x="6078781" y="990600"/>
            <a:ext cx="25831" cy="553097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8" hasCustomPrompt="1"/>
          </p:nvPr>
        </p:nvSpPr>
        <p:spPr>
          <a:xfrm>
            <a:off x="311152" y="6038851"/>
            <a:ext cx="5681331" cy="492125"/>
          </a:xfrm>
        </p:spPr>
        <p:txBody>
          <a:bodyPr lIns="0" rIns="0">
            <a:noAutofit/>
          </a:bodyPr>
          <a:lstStyle>
            <a:lvl1pPr marL="0" indent="0">
              <a:buNone/>
              <a:defRPr sz="700" baseline="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a:t>Click to enter footnotes</a:t>
            </a:r>
          </a:p>
        </p:txBody>
      </p:sp>
      <p:sp>
        <p:nvSpPr>
          <p:cNvPr id="14" name="Text Placeholder 7"/>
          <p:cNvSpPr>
            <a:spLocks noGrp="1"/>
          </p:cNvSpPr>
          <p:nvPr>
            <p:ph type="body" sz="quarter" idx="19" hasCustomPrompt="1"/>
          </p:nvPr>
        </p:nvSpPr>
        <p:spPr>
          <a:xfrm>
            <a:off x="6207787" y="6029446"/>
            <a:ext cx="5639432" cy="492125"/>
          </a:xfrm>
        </p:spPr>
        <p:txBody>
          <a:bodyPr lIns="0" rIns="0">
            <a:noAutofit/>
          </a:bodyPr>
          <a:lstStyle>
            <a:lvl1pPr marL="0" indent="0">
              <a:buNone/>
              <a:defRPr sz="700" baseline="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a:t>Click to enter footnotes</a:t>
            </a:r>
          </a:p>
        </p:txBody>
      </p:sp>
      <p:cxnSp>
        <p:nvCxnSpPr>
          <p:cNvPr id="19" name="Straight Connector 18"/>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0" name="Slide Number Placeholder 9"/>
          <p:cNvSpPr>
            <a:spLocks noGrp="1"/>
          </p:cNvSpPr>
          <p:nvPr>
            <p:ph type="sldNum" sz="quarter" idx="21"/>
          </p:nvPr>
        </p:nvSpPr>
        <p:spPr/>
        <p:txBody>
          <a:bodyPr/>
          <a:lstStyle/>
          <a:p>
            <a:fld id="{747396FE-0BEA-4F2B-A312-00834A214040}" type="slidenum">
              <a:rPr lang="en-US" smtClean="0"/>
              <a:pPr/>
              <a:t>‹#›</a:t>
            </a:fld>
            <a:endParaRPr lang="en-US"/>
          </a:p>
        </p:txBody>
      </p:sp>
      <p:pic>
        <p:nvPicPr>
          <p:cNvPr id="15" name="Picture 14"/>
          <p:cNvPicPr>
            <a:picLocks noChangeAspect="1"/>
          </p:cNvPicPr>
          <p:nvPr userDrawn="1"/>
        </p:nvPicPr>
        <p:blipFill>
          <a:blip r:embed="rId2"/>
          <a:stretch>
            <a:fillRect/>
          </a:stretch>
        </p:blipFill>
        <p:spPr>
          <a:xfrm>
            <a:off x="9776133" y="6055561"/>
            <a:ext cx="2071087" cy="59198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4037941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cxnSp>
        <p:nvCxnSpPr>
          <p:cNvPr id="13" name="Straight Connector 12"/>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1"/>
          </p:nvPr>
        </p:nvSpPr>
        <p:spPr/>
        <p:txBody>
          <a:bodyPr/>
          <a:lstStyle/>
          <a:p>
            <a:fld id="{747396FE-0BEA-4F2B-A312-00834A214040}"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9776133" y="6055561"/>
            <a:ext cx="2071087" cy="59198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3033077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47396FE-0BEA-4F2B-A312-00834A214040}" type="slidenum">
              <a:rPr lang="en-US" smtClean="0"/>
              <a:pPr/>
              <a:t>‹#›</a:t>
            </a:fld>
            <a:endParaRPr lang="en-US"/>
          </a:p>
        </p:txBody>
      </p:sp>
      <p:pic>
        <p:nvPicPr>
          <p:cNvPr id="4" name="Picture 3"/>
          <p:cNvPicPr>
            <a:picLocks noChangeAspect="1"/>
          </p:cNvPicPr>
          <p:nvPr userDrawn="1"/>
        </p:nvPicPr>
        <p:blipFill>
          <a:blip r:embed="rId2"/>
          <a:stretch>
            <a:fillRect/>
          </a:stretch>
        </p:blipFill>
        <p:spPr>
          <a:xfrm>
            <a:off x="9776133" y="6055561"/>
            <a:ext cx="2071087" cy="59198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3765701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D00A-7ADE-C36D-1654-996A5D061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E6CC59-9D20-5E73-6B25-423DEE2F9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8EEE98-6E94-2E53-8CF6-105513E6EB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A77825-5FE4-1D73-AC1D-CEAF65905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B4CC7E-65A1-2364-F5CF-4D808DFF1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482DA-ECF3-2B48-FD7A-1C53A58C6117}"/>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8" name="Footer Placeholder 7">
            <a:extLst>
              <a:ext uri="{FF2B5EF4-FFF2-40B4-BE49-F238E27FC236}">
                <a16:creationId xmlns:a16="http://schemas.microsoft.com/office/drawing/2014/main" id="{FF8FAB30-7387-DA12-6B1B-4E73DFFCFC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8D2FE9-2047-D130-83D0-B3D521CC4894}"/>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386665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No Footer">
    <p:spTree>
      <p:nvGrpSpPr>
        <p:cNvPr id="1" name=""/>
        <p:cNvGrpSpPr/>
        <p:nvPr/>
      </p:nvGrpSpPr>
      <p:grpSpPr>
        <a:xfrm>
          <a:off x="0" y="0"/>
          <a:ext cx="0" cy="0"/>
          <a:chOff x="0" y="0"/>
          <a:chExt cx="0" cy="0"/>
        </a:xfrm>
      </p:grpSpPr>
      <p:cxnSp>
        <p:nvCxnSpPr>
          <p:cNvPr id="10" name="Straight Connector 9"/>
          <p:cNvCxnSpPr/>
          <p:nvPr userDrawn="1"/>
        </p:nvCxnSpPr>
        <p:spPr>
          <a:xfrm>
            <a:off x="310342" y="914400"/>
            <a:ext cx="115368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601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0342" y="273050"/>
            <a:ext cx="4310343" cy="717550"/>
          </a:xfrm>
        </p:spPr>
        <p:txBody>
          <a:bodyPr anchor="ctr">
            <a:noAutofit/>
          </a:bodyPr>
          <a:lstStyle>
            <a:lvl1pPr algn="l">
              <a:defRPr sz="2400" b="1">
                <a:solidFill>
                  <a:schemeClr val="bg2"/>
                </a:solidFill>
              </a:defRPr>
            </a:lvl1pPr>
          </a:lstStyle>
          <a:p>
            <a:r>
              <a:rPr lang="en-US"/>
              <a:t>Click to edit Master title style</a:t>
            </a:r>
          </a:p>
        </p:txBody>
      </p:sp>
      <p:sp>
        <p:nvSpPr>
          <p:cNvPr id="3" name="Content Placeholder 2"/>
          <p:cNvSpPr>
            <a:spLocks noGrp="1"/>
          </p:cNvSpPr>
          <p:nvPr>
            <p:ph idx="1"/>
          </p:nvPr>
        </p:nvSpPr>
        <p:spPr>
          <a:xfrm>
            <a:off x="4766733" y="273050"/>
            <a:ext cx="7018867" cy="6127750"/>
          </a:xfrm>
        </p:spPr>
        <p:txBody>
          <a:bodyPr>
            <a:normAutofit/>
          </a:bodyPr>
          <a:lstStyle>
            <a:lvl1pPr>
              <a:defRPr sz="2400"/>
            </a:lvl1pPr>
            <a:lvl2pPr>
              <a:defRPr sz="2000"/>
            </a:lvl2pPr>
            <a:lvl3pPr marL="630238" indent="-165100">
              <a:defRPr sz="2000"/>
            </a:lvl3pPr>
            <a:lvl4pPr marL="854075" indent="-165100">
              <a:defRPr sz="20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310342" y="1066800"/>
            <a:ext cx="4310343" cy="5334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8" name="Straight Connector 7"/>
          <p:cNvCxnSpPr/>
          <p:nvPr/>
        </p:nvCxnSpPr>
        <p:spPr>
          <a:xfrm>
            <a:off x="310341" y="990600"/>
            <a:ext cx="436325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10341" y="990600"/>
            <a:ext cx="436325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1"/>
          </p:nvPr>
        </p:nvSpPr>
        <p:spPr/>
        <p:txBody>
          <a:bodyPr/>
          <a:lstStyle/>
          <a:p>
            <a:fld id="{747396FE-0BEA-4F2B-A312-00834A214040}"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9776133" y="6055561"/>
            <a:ext cx="2071087" cy="59198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3" y="6126866"/>
            <a:ext cx="2020591" cy="358886"/>
          </a:xfrm>
          <a:prstGeom prst="rect">
            <a:avLst/>
          </a:prstGeom>
        </p:spPr>
      </p:pic>
    </p:spTree>
    <p:extLst>
      <p:ext uri="{BB962C8B-B14F-4D97-AF65-F5344CB8AC3E}">
        <p14:creationId xmlns:p14="http://schemas.microsoft.com/office/powerpoint/2010/main" val="14013001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d P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564625" y="2746813"/>
            <a:ext cx="4946216" cy="1413801"/>
          </a:xfrm>
          <a:prstGeom prst="rect">
            <a:avLst/>
          </a:prstGeom>
        </p:spPr>
      </p:pic>
      <p:cxnSp>
        <p:nvCxnSpPr>
          <p:cNvPr id="10" name="Straight Connector 9"/>
          <p:cNvCxnSpPr/>
          <p:nvPr userDrawn="1"/>
        </p:nvCxnSpPr>
        <p:spPr>
          <a:xfrm>
            <a:off x="6093641" y="2553504"/>
            <a:ext cx="10983" cy="1828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510" y="2942129"/>
            <a:ext cx="4702057" cy="835154"/>
          </a:xfrm>
          <a:prstGeom prst="rect">
            <a:avLst/>
          </a:prstGeom>
        </p:spPr>
      </p:pic>
    </p:spTree>
    <p:extLst>
      <p:ext uri="{BB962C8B-B14F-4D97-AF65-F5344CB8AC3E}">
        <p14:creationId xmlns:p14="http://schemas.microsoft.com/office/powerpoint/2010/main" val="63914083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F63D-BF71-66A2-5636-AD2150827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967074-29AE-7502-C310-1D7A8EDD8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E82BF-B70D-F3D4-DE1D-9B92BBA790F6}"/>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347CF1EB-90FD-8FFD-0CA7-C318CD38A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F5790-EFE5-5F82-C3BD-97A856A50561}"/>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3716627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CCEA-F1D5-8BD5-A229-68D819148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8F28B-0CA4-CDBD-292D-2FC4C4EE9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89A58-44F9-DEFB-F2D2-4FAE117F9948}"/>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EFDC0935-073E-8ACB-11B8-679063E08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68016-D148-E70B-5C88-95BC9FF977C1}"/>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634671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733A-4EAD-549A-10EC-71449ABA81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8632B3-EEDF-5603-270C-D80F6C0440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DF99DF-EFFD-5061-2262-2B7D1178ECAC}"/>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BA70B4DB-9C72-0CC2-0563-E68BC81E6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42BD0-A8BA-E299-338E-70ECAC47A965}"/>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3696018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6EFF-4119-DAE3-6C7F-0E5F3FD7C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798E5-3CD2-8AE1-0FA0-10FDB5DF7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98BBC-F326-AE60-1F5A-6DC627E031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53D1EC-C91A-566C-46E4-D23BA92C5D87}"/>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6" name="Footer Placeholder 5">
            <a:extLst>
              <a:ext uri="{FF2B5EF4-FFF2-40B4-BE49-F238E27FC236}">
                <a16:creationId xmlns:a16="http://schemas.microsoft.com/office/drawing/2014/main" id="{77ED57C8-D6D4-E78A-C634-74E7B006B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68AE9-F069-5520-415E-46C7056D2DC6}"/>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2497274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D00A-7ADE-C36D-1654-996A5D061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E6CC59-9D20-5E73-6B25-423DEE2F9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8EEE98-6E94-2E53-8CF6-105513E6EB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A77825-5FE4-1D73-AC1D-CEAF65905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B4CC7E-65A1-2364-F5CF-4D808DFF1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482DA-ECF3-2B48-FD7A-1C53A58C6117}"/>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8" name="Footer Placeholder 7">
            <a:extLst>
              <a:ext uri="{FF2B5EF4-FFF2-40B4-BE49-F238E27FC236}">
                <a16:creationId xmlns:a16="http://schemas.microsoft.com/office/drawing/2014/main" id="{FF8FAB30-7387-DA12-6B1B-4E73DFFCFC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8D2FE9-2047-D130-83D0-B3D521CC4894}"/>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127477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F8F5-5B1B-6BED-30DD-0A7788F75C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D8C192-B912-91E8-D605-4E6BCFC4F2B9}"/>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4" name="Footer Placeholder 3">
            <a:extLst>
              <a:ext uri="{FF2B5EF4-FFF2-40B4-BE49-F238E27FC236}">
                <a16:creationId xmlns:a16="http://schemas.microsoft.com/office/drawing/2014/main" id="{6DAFBF8B-C367-4A75-774A-EF86A468C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D1AF6-32AF-BCBE-4291-5E566139A600}"/>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2577283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9CEA4-1F0B-8C2A-2CBA-F4A4183A22AE}"/>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3" name="Footer Placeholder 2">
            <a:extLst>
              <a:ext uri="{FF2B5EF4-FFF2-40B4-BE49-F238E27FC236}">
                <a16:creationId xmlns:a16="http://schemas.microsoft.com/office/drawing/2014/main" id="{0611D5C1-CE1C-18A4-22DE-6D3CDDF5EB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1D34E-F441-6517-8A6D-436972948777}"/>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85003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F8F5-5B1B-6BED-30DD-0A7788F75C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D8C192-B912-91E8-D605-4E6BCFC4F2B9}"/>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4" name="Footer Placeholder 3">
            <a:extLst>
              <a:ext uri="{FF2B5EF4-FFF2-40B4-BE49-F238E27FC236}">
                <a16:creationId xmlns:a16="http://schemas.microsoft.com/office/drawing/2014/main" id="{6DAFBF8B-C367-4A75-774A-EF86A468C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D1AF6-32AF-BCBE-4291-5E566139A600}"/>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529429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767D-C105-4F69-CC08-D6CEDDE0F3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8C3F68-C3D8-45CD-35EB-901A9ECFC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B43F-08CD-799B-86B2-0163FE1EC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DD03E-23D9-1106-7C62-C8F6EBA181F8}"/>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6" name="Footer Placeholder 5">
            <a:extLst>
              <a:ext uri="{FF2B5EF4-FFF2-40B4-BE49-F238E27FC236}">
                <a16:creationId xmlns:a16="http://schemas.microsoft.com/office/drawing/2014/main" id="{1CC8FFA3-7DFC-6392-750C-6A19862F8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E5518-869C-AC3D-D21A-D9716C98F97F}"/>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3687449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4588-D635-5C42-B674-3A270868D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5A76C0-9292-C320-F8FB-024FA16D09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636E18-A727-5F09-271C-F39C727EF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DF83D-7D3E-F0F6-BBA8-63E381217EF2}"/>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6" name="Footer Placeholder 5">
            <a:extLst>
              <a:ext uri="{FF2B5EF4-FFF2-40B4-BE49-F238E27FC236}">
                <a16:creationId xmlns:a16="http://schemas.microsoft.com/office/drawing/2014/main" id="{2DE98424-69D7-4697-F0EC-0D8D13598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CD3A9-F4BB-6E85-0812-B58347A9E97A}"/>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2128226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64A6-18C2-63FC-F361-67DC4D1EB9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830FA-1998-5277-6EF3-08FDFF8B82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91C88-3D49-75C5-03B8-DB1DBB599287}"/>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E6E18483-0410-D9C4-292E-521B7079D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6AD9B-F95B-D0A6-C866-B5A95FC838FC}"/>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358441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4EB1B-6CC3-DF6D-56EA-CC2B476267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00E92-CE54-A8BA-C962-9070DF6C4F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4C475-C08F-1542-5E04-8BD9F6C5F1A6}"/>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AD79B38F-691A-C74D-EE11-171538008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4B1A4-37DC-8E88-EACA-B05D25A62377}"/>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4142787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90B7BD-3588-8E4B-8320-BF94FE995FD5}"/>
              </a:ext>
            </a:extLst>
          </p:cNvPr>
          <p:cNvPicPr>
            <a:picLocks noChangeAspect="1"/>
          </p:cNvPicPr>
          <p:nvPr userDrawn="1"/>
        </p:nvPicPr>
        <p:blipFill>
          <a:blip r:embed="rId2"/>
          <a:srcRect l="181" r="181"/>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A0F86EEF-6E00-3A40-B9AB-FF6EF48AAF2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6338" b="25610"/>
          <a:stretch/>
        </p:blipFill>
        <p:spPr>
          <a:xfrm>
            <a:off x="1" y="4735422"/>
            <a:ext cx="12194932" cy="2132241"/>
          </a:xfrm>
          <a:prstGeom prst="rect">
            <a:avLst/>
          </a:prstGeom>
        </p:spPr>
      </p:pic>
      <p:sp>
        <p:nvSpPr>
          <p:cNvPr id="14" name="Text Placeholder 7">
            <a:extLst>
              <a:ext uri="{FF2B5EF4-FFF2-40B4-BE49-F238E27FC236}">
                <a16:creationId xmlns:a16="http://schemas.microsoft.com/office/drawing/2014/main" id="{D1D5305E-26B0-2340-B09C-F7EDE236ABBB}"/>
              </a:ext>
            </a:extLst>
          </p:cNvPr>
          <p:cNvSpPr>
            <a:spLocks noGrp="1"/>
          </p:cNvSpPr>
          <p:nvPr>
            <p:ph type="body" sz="quarter" idx="10" hasCustomPrompt="1"/>
          </p:nvPr>
        </p:nvSpPr>
        <p:spPr>
          <a:xfrm>
            <a:off x="684860" y="1218793"/>
            <a:ext cx="8108945" cy="1844609"/>
          </a:xfrm>
          <a:prstGeom prst="rect">
            <a:avLst/>
          </a:prstGeom>
        </p:spPr>
        <p:txBody>
          <a:bodyPr anchor="b" anchorCtr="0">
            <a:noAutofit/>
          </a:bodyPr>
          <a:lstStyle>
            <a:lvl1pPr marL="0" indent="0">
              <a:buNone/>
              <a:defRPr sz="4000">
                <a:solidFill>
                  <a:srgbClr val="03A0F7"/>
                </a:solidFill>
                <a:latin typeface="+mj-lt"/>
              </a:defRPr>
            </a:lvl1pPr>
          </a:lstStyle>
          <a:p>
            <a:pPr lvl="0"/>
            <a:r>
              <a:rPr lang="en-US"/>
              <a:t>Thank You or Q&amp;A</a:t>
            </a:r>
          </a:p>
        </p:txBody>
      </p:sp>
      <p:pic>
        <p:nvPicPr>
          <p:cNvPr id="18" name="Graphic 17">
            <a:extLst>
              <a:ext uri="{FF2B5EF4-FFF2-40B4-BE49-F238E27FC236}">
                <a16:creationId xmlns:a16="http://schemas.microsoft.com/office/drawing/2014/main" id="{F644DDF4-7AEF-4447-86F0-CE26AB2E290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967937" y="2452807"/>
            <a:ext cx="1889471" cy="1092928"/>
          </a:xfrm>
          <a:prstGeom prst="rect">
            <a:avLst/>
          </a:prstGeom>
        </p:spPr>
      </p:pic>
      <p:cxnSp>
        <p:nvCxnSpPr>
          <p:cNvPr id="19" name="Straight Connector 18">
            <a:extLst>
              <a:ext uri="{FF2B5EF4-FFF2-40B4-BE49-F238E27FC236}">
                <a16:creationId xmlns:a16="http://schemas.microsoft.com/office/drawing/2014/main" id="{3B37F0C5-D874-B24D-B795-8124DA1DA593}"/>
              </a:ext>
            </a:extLst>
          </p:cNvPr>
          <p:cNvCxnSpPr>
            <a:cxnSpLocks/>
          </p:cNvCxnSpPr>
          <p:nvPr userDrawn="1"/>
        </p:nvCxnSpPr>
        <p:spPr>
          <a:xfrm flipV="1">
            <a:off x="817125" y="3215736"/>
            <a:ext cx="8936476" cy="1"/>
          </a:xfrm>
          <a:prstGeom prst="line">
            <a:avLst/>
          </a:prstGeom>
          <a:ln w="31750" cmpd="dbl">
            <a:solidFill>
              <a:srgbClr val="F9D637">
                <a:alpha val="54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6794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imple Slide -2 Column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lvl1pPr>
              <a:defRPr/>
            </a:lvl1pPr>
          </a:lstStyle>
          <a:p>
            <a:r>
              <a:rPr lang="en-US"/>
              <a:t>Simple Slide – 2 column + photo</a:t>
            </a:r>
          </a:p>
        </p:txBody>
      </p:sp>
      <p:sp>
        <p:nvSpPr>
          <p:cNvPr id="9" name="Text Placeholder 8"/>
          <p:cNvSpPr>
            <a:spLocks noGrp="1"/>
          </p:cNvSpPr>
          <p:nvPr>
            <p:ph type="body" sz="quarter" idx="10"/>
          </p:nvPr>
        </p:nvSpPr>
        <p:spPr>
          <a:xfrm>
            <a:off x="609602" y="1499810"/>
            <a:ext cx="3591337" cy="4829025"/>
          </a:xfrm>
          <a:prstGeom prst="rect">
            <a:avLst/>
          </a:prstGeom>
        </p:spPr>
        <p:txBody>
          <a:bodyPr>
            <a:normAutofit/>
          </a:bodyPr>
          <a:lstStyle>
            <a:lvl1pPr marL="457189" indent="-300559">
              <a:tabLst/>
              <a:defRPr sz="2133">
                <a:solidFill>
                  <a:schemeClr val="tx1">
                    <a:lumMod val="50000"/>
                  </a:schemeClr>
                </a:solidFill>
              </a:defRPr>
            </a:lvl1pPr>
            <a:lvl2pPr marL="838179" indent="-378875">
              <a:buFont typeface="Arial" panose="020B0604020202020204" pitchFamily="34" charset="0"/>
              <a:buChar char="•"/>
              <a:tabLst/>
              <a:defRPr sz="2133">
                <a:solidFill>
                  <a:schemeClr val="tx1">
                    <a:lumMod val="50000"/>
                  </a:schemeClr>
                </a:solidFill>
              </a:defRPr>
            </a:lvl2pPr>
            <a:lvl3pPr marL="1219170" indent="-315376">
              <a:tabLst/>
              <a:defRPr sz="2133">
                <a:solidFill>
                  <a:schemeClr val="tx1">
                    <a:lumMod val="50000"/>
                  </a:schemeClr>
                </a:solidFill>
              </a:defRPr>
            </a:lvl3pPr>
            <a:lvl4pPr marL="1534546" indent="-302676">
              <a:buFont typeface="Arial" panose="020B0604020202020204" pitchFamily="34" charset="0"/>
              <a:buChar char="•"/>
              <a:tabLst/>
              <a:defRPr sz="2133">
                <a:solidFill>
                  <a:schemeClr val="tx1">
                    <a:lumMod val="50000"/>
                  </a:schemeClr>
                </a:solidFill>
              </a:defRPr>
            </a:lvl4pPr>
            <a:lvl5pPr marL="1915536" indent="-302676">
              <a:buFont typeface="Arial" panose="020B0604020202020204" pitchFamily="34" charset="0"/>
              <a:buChar char="•"/>
              <a:tabLst/>
              <a:defRPr sz="2133">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C1F09BB9-519C-8D40-8BDC-B0A1E623D13C}"/>
              </a:ext>
            </a:extLst>
          </p:cNvPr>
          <p:cNvSpPr>
            <a:spLocks noGrp="1"/>
          </p:cNvSpPr>
          <p:nvPr>
            <p:ph type="body" sz="quarter" idx="11"/>
          </p:nvPr>
        </p:nvSpPr>
        <p:spPr>
          <a:xfrm>
            <a:off x="4346716" y="1499810"/>
            <a:ext cx="3591337" cy="4829025"/>
          </a:xfrm>
          <a:prstGeom prst="rect">
            <a:avLst/>
          </a:prstGeom>
        </p:spPr>
        <p:txBody>
          <a:bodyPr>
            <a:normAutofit/>
          </a:bodyPr>
          <a:lstStyle>
            <a:lvl1pPr marL="457189" indent="-300559">
              <a:tabLst/>
              <a:defRPr sz="2133">
                <a:solidFill>
                  <a:schemeClr val="tx1">
                    <a:lumMod val="50000"/>
                  </a:schemeClr>
                </a:solidFill>
              </a:defRPr>
            </a:lvl1pPr>
            <a:lvl2pPr marL="838179" indent="-378875">
              <a:buFont typeface="Arial" panose="020B0604020202020204" pitchFamily="34" charset="0"/>
              <a:buChar char="•"/>
              <a:tabLst/>
              <a:defRPr sz="2133">
                <a:solidFill>
                  <a:schemeClr val="tx1">
                    <a:lumMod val="50000"/>
                  </a:schemeClr>
                </a:solidFill>
              </a:defRPr>
            </a:lvl2pPr>
            <a:lvl3pPr marL="1219170" indent="-315376">
              <a:tabLst/>
              <a:defRPr sz="2133">
                <a:solidFill>
                  <a:schemeClr val="tx1">
                    <a:lumMod val="50000"/>
                  </a:schemeClr>
                </a:solidFill>
              </a:defRPr>
            </a:lvl3pPr>
            <a:lvl4pPr marL="1534546" indent="-302676">
              <a:buFont typeface="Arial" panose="020B0604020202020204" pitchFamily="34" charset="0"/>
              <a:buChar char="•"/>
              <a:tabLst/>
              <a:defRPr sz="2133">
                <a:solidFill>
                  <a:schemeClr val="tx1">
                    <a:lumMod val="50000"/>
                  </a:schemeClr>
                </a:solidFill>
              </a:defRPr>
            </a:lvl4pPr>
            <a:lvl5pPr marL="1915536" indent="-302676">
              <a:buFont typeface="Arial" panose="020B0604020202020204" pitchFamily="34" charset="0"/>
              <a:buChar char="•"/>
              <a:tabLst/>
              <a:defRPr sz="2133">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0B3604BF-3543-DF4D-AC1D-3E0E078998F5}"/>
              </a:ext>
            </a:extLst>
          </p:cNvPr>
          <p:cNvSpPr>
            <a:spLocks noGrp="1"/>
          </p:cNvSpPr>
          <p:nvPr>
            <p:ph type="pic" sz="quarter" idx="12" hasCustomPrompt="1"/>
          </p:nvPr>
        </p:nvSpPr>
        <p:spPr>
          <a:xfrm>
            <a:off x="8216901" y="1564218"/>
            <a:ext cx="3365500" cy="4320116"/>
          </a:xfrm>
          <a:prstGeom prst="rect">
            <a:avLst/>
          </a:prstGeom>
          <a:solidFill>
            <a:schemeClr val="tx1">
              <a:lumMod val="20000"/>
              <a:lumOff val="80000"/>
            </a:schemeClr>
          </a:solidFill>
        </p:spPr>
        <p:txBody>
          <a:bodyPr>
            <a:normAutofit/>
          </a:bodyPr>
          <a:lstStyle>
            <a:lvl1pPr marL="156629" indent="0" algn="ctr">
              <a:buNone/>
              <a:defRPr sz="2133"/>
            </a:lvl1pPr>
          </a:lstStyle>
          <a:p>
            <a:r>
              <a:rPr lang="en-US"/>
              <a:t>Insert Image</a:t>
            </a:r>
          </a:p>
        </p:txBody>
      </p:sp>
    </p:spTree>
    <p:extLst>
      <p:ext uri="{BB962C8B-B14F-4D97-AF65-F5344CB8AC3E}">
        <p14:creationId xmlns:p14="http://schemas.microsoft.com/office/powerpoint/2010/main" val="3535579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
            <a:ext cx="7915124" cy="1209524"/>
          </a:xfrm>
        </p:spPr>
        <p:txBody>
          <a:bodyPr/>
          <a:lstStyle/>
          <a:p>
            <a:r>
              <a:rPr lang="en-US"/>
              <a:t>Simple Slide</a:t>
            </a:r>
          </a:p>
        </p:txBody>
      </p:sp>
      <p:sp>
        <p:nvSpPr>
          <p:cNvPr id="9" name="Text Placeholder 8"/>
          <p:cNvSpPr>
            <a:spLocks noGrp="1"/>
          </p:cNvSpPr>
          <p:nvPr>
            <p:ph type="body" sz="quarter" idx="10"/>
          </p:nvPr>
        </p:nvSpPr>
        <p:spPr>
          <a:xfrm>
            <a:off x="609602" y="1499811"/>
            <a:ext cx="10826751" cy="4829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039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88610"/>
            <a:ext cx="4797287" cy="1022919"/>
          </a:xfrm>
        </p:spPr>
        <p:txBody>
          <a:bodyPr/>
          <a:lstStyle/>
          <a:p>
            <a:r>
              <a:rPr lang="en-US"/>
              <a:t>Contents</a:t>
            </a:r>
          </a:p>
        </p:txBody>
      </p:sp>
      <p:sp>
        <p:nvSpPr>
          <p:cNvPr id="5" name="Text Placeholder 4">
            <a:extLst>
              <a:ext uri="{FF2B5EF4-FFF2-40B4-BE49-F238E27FC236}">
                <a16:creationId xmlns:a16="http://schemas.microsoft.com/office/drawing/2014/main" id="{608871AD-86B8-EB47-8F04-CA2256C48BE4}"/>
              </a:ext>
            </a:extLst>
          </p:cNvPr>
          <p:cNvSpPr>
            <a:spLocks noGrp="1"/>
          </p:cNvSpPr>
          <p:nvPr>
            <p:ph type="body" sz="quarter" idx="30" hasCustomPrompt="1"/>
          </p:nvPr>
        </p:nvSpPr>
        <p:spPr>
          <a:xfrm>
            <a:off x="609601" y="1452032"/>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1</a:t>
            </a:r>
          </a:p>
        </p:txBody>
      </p:sp>
      <p:sp>
        <p:nvSpPr>
          <p:cNvPr id="8" name="Text Placeholder 7">
            <a:extLst>
              <a:ext uri="{FF2B5EF4-FFF2-40B4-BE49-F238E27FC236}">
                <a16:creationId xmlns:a16="http://schemas.microsoft.com/office/drawing/2014/main" id="{1E8B1571-60FF-4F44-8BA7-24B9345291E4}"/>
              </a:ext>
            </a:extLst>
          </p:cNvPr>
          <p:cNvSpPr>
            <a:spLocks noGrp="1"/>
          </p:cNvSpPr>
          <p:nvPr>
            <p:ph type="body" sz="quarter" idx="31" hasCustomPrompt="1"/>
          </p:nvPr>
        </p:nvSpPr>
        <p:spPr>
          <a:xfrm>
            <a:off x="1226009" y="1452031"/>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Tree>
    <p:extLst>
      <p:ext uri="{BB962C8B-B14F-4D97-AF65-F5344CB8AC3E}">
        <p14:creationId xmlns:p14="http://schemas.microsoft.com/office/powerpoint/2010/main" val="24298573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88610"/>
            <a:ext cx="4797287" cy="1022919"/>
          </a:xfrm>
        </p:spPr>
        <p:txBody>
          <a:bodyPr/>
          <a:lstStyle/>
          <a:p>
            <a:r>
              <a:rPr lang="en-US"/>
              <a:t>Contents</a:t>
            </a:r>
          </a:p>
        </p:txBody>
      </p:sp>
      <p:sp>
        <p:nvSpPr>
          <p:cNvPr id="5" name="Text Placeholder 4">
            <a:extLst>
              <a:ext uri="{FF2B5EF4-FFF2-40B4-BE49-F238E27FC236}">
                <a16:creationId xmlns:a16="http://schemas.microsoft.com/office/drawing/2014/main" id="{608871AD-86B8-EB47-8F04-CA2256C48BE4}"/>
              </a:ext>
            </a:extLst>
          </p:cNvPr>
          <p:cNvSpPr>
            <a:spLocks noGrp="1"/>
          </p:cNvSpPr>
          <p:nvPr>
            <p:ph type="body" sz="quarter" idx="30" hasCustomPrompt="1"/>
          </p:nvPr>
        </p:nvSpPr>
        <p:spPr>
          <a:xfrm>
            <a:off x="609601" y="1452032"/>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1</a:t>
            </a:r>
          </a:p>
        </p:txBody>
      </p:sp>
      <p:sp>
        <p:nvSpPr>
          <p:cNvPr id="8" name="Text Placeholder 7">
            <a:extLst>
              <a:ext uri="{FF2B5EF4-FFF2-40B4-BE49-F238E27FC236}">
                <a16:creationId xmlns:a16="http://schemas.microsoft.com/office/drawing/2014/main" id="{1E8B1571-60FF-4F44-8BA7-24B9345291E4}"/>
              </a:ext>
            </a:extLst>
          </p:cNvPr>
          <p:cNvSpPr>
            <a:spLocks noGrp="1"/>
          </p:cNvSpPr>
          <p:nvPr>
            <p:ph type="body" sz="quarter" idx="31" hasCustomPrompt="1"/>
          </p:nvPr>
        </p:nvSpPr>
        <p:spPr>
          <a:xfrm>
            <a:off x="1226009" y="1452031"/>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
        <p:nvSpPr>
          <p:cNvPr id="6" name="Text Placeholder 4">
            <a:extLst>
              <a:ext uri="{FF2B5EF4-FFF2-40B4-BE49-F238E27FC236}">
                <a16:creationId xmlns:a16="http://schemas.microsoft.com/office/drawing/2014/main" id="{1E9935B2-63D0-A1B3-5A38-8B1FA6AC0587}"/>
              </a:ext>
            </a:extLst>
          </p:cNvPr>
          <p:cNvSpPr>
            <a:spLocks noGrp="1"/>
          </p:cNvSpPr>
          <p:nvPr>
            <p:ph type="body" sz="quarter" idx="32" hasCustomPrompt="1"/>
          </p:nvPr>
        </p:nvSpPr>
        <p:spPr>
          <a:xfrm>
            <a:off x="609601" y="2111966"/>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2</a:t>
            </a:r>
          </a:p>
        </p:txBody>
      </p:sp>
      <p:sp>
        <p:nvSpPr>
          <p:cNvPr id="7" name="Text Placeholder 7">
            <a:extLst>
              <a:ext uri="{FF2B5EF4-FFF2-40B4-BE49-F238E27FC236}">
                <a16:creationId xmlns:a16="http://schemas.microsoft.com/office/drawing/2014/main" id="{89AE160D-9AFE-7CB1-91E9-52074776BAF9}"/>
              </a:ext>
            </a:extLst>
          </p:cNvPr>
          <p:cNvSpPr>
            <a:spLocks noGrp="1"/>
          </p:cNvSpPr>
          <p:nvPr>
            <p:ph type="body" sz="quarter" idx="33" hasCustomPrompt="1"/>
          </p:nvPr>
        </p:nvSpPr>
        <p:spPr>
          <a:xfrm>
            <a:off x="1226009" y="2111965"/>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
        <p:nvSpPr>
          <p:cNvPr id="9" name="Text Placeholder 4">
            <a:extLst>
              <a:ext uri="{FF2B5EF4-FFF2-40B4-BE49-F238E27FC236}">
                <a16:creationId xmlns:a16="http://schemas.microsoft.com/office/drawing/2014/main" id="{B52668FF-368F-222A-2602-2AB9D7DEC780}"/>
              </a:ext>
            </a:extLst>
          </p:cNvPr>
          <p:cNvSpPr>
            <a:spLocks noGrp="1"/>
          </p:cNvSpPr>
          <p:nvPr>
            <p:ph type="body" sz="quarter" idx="34" hasCustomPrompt="1"/>
          </p:nvPr>
        </p:nvSpPr>
        <p:spPr>
          <a:xfrm>
            <a:off x="609601" y="2771899"/>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3</a:t>
            </a:r>
          </a:p>
        </p:txBody>
      </p:sp>
      <p:sp>
        <p:nvSpPr>
          <p:cNvPr id="10" name="Text Placeholder 7">
            <a:extLst>
              <a:ext uri="{FF2B5EF4-FFF2-40B4-BE49-F238E27FC236}">
                <a16:creationId xmlns:a16="http://schemas.microsoft.com/office/drawing/2014/main" id="{407762D7-C452-81B5-A4E1-84CDD70A3C4E}"/>
              </a:ext>
            </a:extLst>
          </p:cNvPr>
          <p:cNvSpPr>
            <a:spLocks noGrp="1"/>
          </p:cNvSpPr>
          <p:nvPr>
            <p:ph type="body" sz="quarter" idx="35" hasCustomPrompt="1"/>
          </p:nvPr>
        </p:nvSpPr>
        <p:spPr>
          <a:xfrm>
            <a:off x="1226009" y="2771898"/>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
        <p:nvSpPr>
          <p:cNvPr id="11" name="Text Placeholder 4">
            <a:extLst>
              <a:ext uri="{FF2B5EF4-FFF2-40B4-BE49-F238E27FC236}">
                <a16:creationId xmlns:a16="http://schemas.microsoft.com/office/drawing/2014/main" id="{8E4B2E1C-7CDD-11A3-1575-F6EFBBA6A51E}"/>
              </a:ext>
            </a:extLst>
          </p:cNvPr>
          <p:cNvSpPr>
            <a:spLocks noGrp="1"/>
          </p:cNvSpPr>
          <p:nvPr>
            <p:ph type="body" sz="quarter" idx="36" hasCustomPrompt="1"/>
          </p:nvPr>
        </p:nvSpPr>
        <p:spPr>
          <a:xfrm>
            <a:off x="609599" y="3429001"/>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4</a:t>
            </a:r>
          </a:p>
        </p:txBody>
      </p:sp>
      <p:sp>
        <p:nvSpPr>
          <p:cNvPr id="12" name="Text Placeholder 7">
            <a:extLst>
              <a:ext uri="{FF2B5EF4-FFF2-40B4-BE49-F238E27FC236}">
                <a16:creationId xmlns:a16="http://schemas.microsoft.com/office/drawing/2014/main" id="{A35132C2-B434-EC13-D257-6FF7E7169F6B}"/>
              </a:ext>
            </a:extLst>
          </p:cNvPr>
          <p:cNvSpPr>
            <a:spLocks noGrp="1"/>
          </p:cNvSpPr>
          <p:nvPr>
            <p:ph type="body" sz="quarter" idx="37" hasCustomPrompt="1"/>
          </p:nvPr>
        </p:nvSpPr>
        <p:spPr>
          <a:xfrm>
            <a:off x="1226007" y="3429000"/>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
        <p:nvSpPr>
          <p:cNvPr id="13" name="Text Placeholder 4">
            <a:extLst>
              <a:ext uri="{FF2B5EF4-FFF2-40B4-BE49-F238E27FC236}">
                <a16:creationId xmlns:a16="http://schemas.microsoft.com/office/drawing/2014/main" id="{D1E51C18-901D-12F0-042E-934753C45F91}"/>
              </a:ext>
            </a:extLst>
          </p:cNvPr>
          <p:cNvSpPr>
            <a:spLocks noGrp="1"/>
          </p:cNvSpPr>
          <p:nvPr>
            <p:ph type="body" sz="quarter" idx="38" hasCustomPrompt="1"/>
          </p:nvPr>
        </p:nvSpPr>
        <p:spPr>
          <a:xfrm>
            <a:off x="609599" y="4061163"/>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5</a:t>
            </a:r>
          </a:p>
        </p:txBody>
      </p:sp>
      <p:sp>
        <p:nvSpPr>
          <p:cNvPr id="14" name="Text Placeholder 7">
            <a:extLst>
              <a:ext uri="{FF2B5EF4-FFF2-40B4-BE49-F238E27FC236}">
                <a16:creationId xmlns:a16="http://schemas.microsoft.com/office/drawing/2014/main" id="{AD846DAC-43B9-4E52-D6A7-7567B1C029D0}"/>
              </a:ext>
            </a:extLst>
          </p:cNvPr>
          <p:cNvSpPr>
            <a:spLocks noGrp="1"/>
          </p:cNvSpPr>
          <p:nvPr>
            <p:ph type="body" sz="quarter" idx="39" hasCustomPrompt="1"/>
          </p:nvPr>
        </p:nvSpPr>
        <p:spPr>
          <a:xfrm>
            <a:off x="1226007" y="4061162"/>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
        <p:nvSpPr>
          <p:cNvPr id="15" name="Text Placeholder 4">
            <a:extLst>
              <a:ext uri="{FF2B5EF4-FFF2-40B4-BE49-F238E27FC236}">
                <a16:creationId xmlns:a16="http://schemas.microsoft.com/office/drawing/2014/main" id="{0064E518-45C1-5288-882F-3A578DCB13CF}"/>
              </a:ext>
            </a:extLst>
          </p:cNvPr>
          <p:cNvSpPr>
            <a:spLocks noGrp="1"/>
          </p:cNvSpPr>
          <p:nvPr>
            <p:ph type="body" sz="quarter" idx="40" hasCustomPrompt="1"/>
          </p:nvPr>
        </p:nvSpPr>
        <p:spPr>
          <a:xfrm>
            <a:off x="609598" y="4693324"/>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6</a:t>
            </a:r>
          </a:p>
        </p:txBody>
      </p:sp>
      <p:sp>
        <p:nvSpPr>
          <p:cNvPr id="16" name="Text Placeholder 7">
            <a:extLst>
              <a:ext uri="{FF2B5EF4-FFF2-40B4-BE49-F238E27FC236}">
                <a16:creationId xmlns:a16="http://schemas.microsoft.com/office/drawing/2014/main" id="{2B17A86F-A098-1E7A-C222-0E4CB2D4E90B}"/>
              </a:ext>
            </a:extLst>
          </p:cNvPr>
          <p:cNvSpPr>
            <a:spLocks noGrp="1"/>
          </p:cNvSpPr>
          <p:nvPr>
            <p:ph type="body" sz="quarter" idx="41" hasCustomPrompt="1"/>
          </p:nvPr>
        </p:nvSpPr>
        <p:spPr>
          <a:xfrm>
            <a:off x="1226006" y="4693323"/>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
        <p:nvSpPr>
          <p:cNvPr id="17" name="Text Placeholder 4">
            <a:extLst>
              <a:ext uri="{FF2B5EF4-FFF2-40B4-BE49-F238E27FC236}">
                <a16:creationId xmlns:a16="http://schemas.microsoft.com/office/drawing/2014/main" id="{FC361266-060E-0885-7516-3B6ECFB2AA21}"/>
              </a:ext>
            </a:extLst>
          </p:cNvPr>
          <p:cNvSpPr>
            <a:spLocks noGrp="1"/>
          </p:cNvSpPr>
          <p:nvPr>
            <p:ph type="body" sz="quarter" idx="42" hasCustomPrompt="1"/>
          </p:nvPr>
        </p:nvSpPr>
        <p:spPr>
          <a:xfrm>
            <a:off x="609598" y="5381506"/>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7</a:t>
            </a:r>
          </a:p>
        </p:txBody>
      </p:sp>
      <p:sp>
        <p:nvSpPr>
          <p:cNvPr id="18" name="Text Placeholder 7">
            <a:extLst>
              <a:ext uri="{FF2B5EF4-FFF2-40B4-BE49-F238E27FC236}">
                <a16:creationId xmlns:a16="http://schemas.microsoft.com/office/drawing/2014/main" id="{8F8523DF-E9AB-EA92-88E1-E4FE4B90888B}"/>
              </a:ext>
            </a:extLst>
          </p:cNvPr>
          <p:cNvSpPr>
            <a:spLocks noGrp="1"/>
          </p:cNvSpPr>
          <p:nvPr>
            <p:ph type="body" sz="quarter" idx="43" hasCustomPrompt="1"/>
          </p:nvPr>
        </p:nvSpPr>
        <p:spPr>
          <a:xfrm>
            <a:off x="1226006" y="5381505"/>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Tree>
    <p:extLst>
      <p:ext uri="{BB962C8B-B14F-4D97-AF65-F5344CB8AC3E}">
        <p14:creationId xmlns:p14="http://schemas.microsoft.com/office/powerpoint/2010/main" val="281301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9CEA4-1F0B-8C2A-2CBA-F4A4183A22AE}"/>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3" name="Footer Placeholder 2">
            <a:extLst>
              <a:ext uri="{FF2B5EF4-FFF2-40B4-BE49-F238E27FC236}">
                <a16:creationId xmlns:a16="http://schemas.microsoft.com/office/drawing/2014/main" id="{0611D5C1-CE1C-18A4-22DE-6D3CDDF5EB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1D34E-F441-6517-8A6D-436972948777}"/>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69169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767D-C105-4F69-CC08-D6CEDDE0F3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8C3F68-C3D8-45CD-35EB-901A9ECFC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B43F-08CD-799B-86B2-0163FE1EC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DD03E-23D9-1106-7C62-C8F6EBA181F8}"/>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6" name="Footer Placeholder 5">
            <a:extLst>
              <a:ext uri="{FF2B5EF4-FFF2-40B4-BE49-F238E27FC236}">
                <a16:creationId xmlns:a16="http://schemas.microsoft.com/office/drawing/2014/main" id="{1CC8FFA3-7DFC-6392-750C-6A19862F8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E5518-869C-AC3D-D21A-D9716C98F97F}"/>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195891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4588-D635-5C42-B674-3A270868D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5A76C0-9292-C320-F8FB-024FA16D09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636E18-A727-5F09-271C-F39C727EF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DF83D-7D3E-F0F6-BBA8-63E381217EF2}"/>
              </a:ext>
            </a:extLst>
          </p:cNvPr>
          <p:cNvSpPr>
            <a:spLocks noGrp="1"/>
          </p:cNvSpPr>
          <p:nvPr>
            <p:ph type="dt" sz="half" idx="10"/>
          </p:nvPr>
        </p:nvSpPr>
        <p:spPr/>
        <p:txBody>
          <a:bodyPr/>
          <a:lstStyle/>
          <a:p>
            <a:fld id="{E3E02978-1668-EB47-8520-F9950A7D7720}" type="datetimeFigureOut">
              <a:rPr lang="en-US" smtClean="0"/>
              <a:t>7/26/2022</a:t>
            </a:fld>
            <a:endParaRPr lang="en-US"/>
          </a:p>
        </p:txBody>
      </p:sp>
      <p:sp>
        <p:nvSpPr>
          <p:cNvPr id="6" name="Footer Placeholder 5">
            <a:extLst>
              <a:ext uri="{FF2B5EF4-FFF2-40B4-BE49-F238E27FC236}">
                <a16:creationId xmlns:a16="http://schemas.microsoft.com/office/drawing/2014/main" id="{2DE98424-69D7-4697-F0EC-0D8D13598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CD3A9-F4BB-6E85-0812-B58347A9E97A}"/>
              </a:ext>
            </a:extLst>
          </p:cNvPr>
          <p:cNvSpPr>
            <a:spLocks noGrp="1"/>
          </p:cNvSpPr>
          <p:nvPr>
            <p:ph type="sldNum" sz="quarter" idx="12"/>
          </p:nvPr>
        </p:nvSpPr>
        <p:spPr/>
        <p:txBody>
          <a:bodyPr/>
          <a:lstStyle/>
          <a:p>
            <a:fld id="{5C4741BE-EA67-324F-8F7C-5953C0DE608B}" type="slidenum">
              <a:rPr lang="en-US" smtClean="0"/>
              <a:t>‹#›</a:t>
            </a:fld>
            <a:endParaRPr lang="en-US"/>
          </a:p>
        </p:txBody>
      </p:sp>
    </p:spTree>
    <p:extLst>
      <p:ext uri="{BB962C8B-B14F-4D97-AF65-F5344CB8AC3E}">
        <p14:creationId xmlns:p14="http://schemas.microsoft.com/office/powerpoint/2010/main" val="32381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B5305B-D1D0-9C3E-868C-3988A6C7F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BC95EB-58C3-20B4-BEAF-1DB87E22E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7BEB8-0FF2-1830-5BE0-E133F38D1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EA76F993-8DAB-50A1-6D79-AB8D56816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638FB6-D28B-0A2F-2D39-87D94909AA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741BE-EA67-324F-8F7C-5953C0DE608B}" type="slidenum">
              <a:rPr lang="en-US" smtClean="0"/>
              <a:t>‹#›</a:t>
            </a:fld>
            <a:endParaRPr lang="en-US"/>
          </a:p>
        </p:txBody>
      </p:sp>
    </p:spTree>
    <p:extLst>
      <p:ext uri="{BB962C8B-B14F-4D97-AF65-F5344CB8AC3E}">
        <p14:creationId xmlns:p14="http://schemas.microsoft.com/office/powerpoint/2010/main" val="166434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FABA3-F7A1-564C-B5BD-591F7C37C1A5}" type="datetimeFigureOut">
              <a:rPr lang="en-US" smtClean="0"/>
              <a:t>7/26/2022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2506C-A16C-614B-8285-B5CB474F8F3A}" type="slidenum">
              <a:rPr lang="en-US" smtClean="0"/>
              <a:t>‹#›</a:t>
            </a:fld>
            <a:endParaRPr lang="en-US"/>
          </a:p>
        </p:txBody>
      </p:sp>
    </p:spTree>
    <p:extLst>
      <p:ext uri="{BB962C8B-B14F-4D97-AF65-F5344CB8AC3E}">
        <p14:creationId xmlns:p14="http://schemas.microsoft.com/office/powerpoint/2010/main" val="25956159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0342" y="136622"/>
            <a:ext cx="11536877" cy="78497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0342" y="1066800"/>
            <a:ext cx="11536877" cy="49138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4595729" y="6386291"/>
            <a:ext cx="3011680" cy="261258"/>
          </a:xfrm>
          <a:prstGeom prst="rect">
            <a:avLst/>
          </a:prstGeom>
        </p:spPr>
        <p:txBody>
          <a:bodyPr vert="horz" lIns="91440" tIns="45720" rIns="91440" bIns="45720" rtlCol="0" anchor="ctr"/>
          <a:lstStyle>
            <a:lvl1pPr algn="ctr">
              <a:defRPr sz="800">
                <a:solidFill>
                  <a:schemeClr val="tx1"/>
                </a:solidFill>
                <a:latin typeface="Trebuchet MS" panose="020B0603020202020204" pitchFamily="34" charset="0"/>
                <a:cs typeface="Arial" panose="020B0604020202020204" pitchFamily="34" charset="0"/>
              </a:defRPr>
            </a:lvl1pPr>
          </a:lstStyle>
          <a:p>
            <a:fld id="{747396FE-0BEA-4F2B-A312-00834A214040}" type="slidenum">
              <a:rPr lang="en-US" smtClean="0"/>
              <a:pPr/>
              <a:t>‹#›</a:t>
            </a:fld>
            <a:endParaRPr lang="en-US"/>
          </a:p>
        </p:txBody>
      </p:sp>
    </p:spTree>
    <p:extLst>
      <p:ext uri="{BB962C8B-B14F-4D97-AF65-F5344CB8AC3E}">
        <p14:creationId xmlns:p14="http://schemas.microsoft.com/office/powerpoint/2010/main" val="37357130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hdr="0" ftr="0" dt="0"/>
  <p:txStyles>
    <p:titleStyle>
      <a:lvl1pPr marL="0" indent="0" algn="l" defTabSz="914400" rtl="0" eaLnBrk="1" latinLnBrk="0" hangingPunct="1">
        <a:spcBef>
          <a:spcPct val="0"/>
        </a:spcBef>
        <a:buNone/>
        <a:defRPr sz="2800" b="1" kern="1200" spc="-150">
          <a:solidFill>
            <a:schemeClr val="bg2"/>
          </a:solidFill>
          <a:latin typeface="Trebuchet MS" panose="020B0603020202020204" pitchFamily="34" charset="0"/>
          <a:ea typeface="+mj-ea"/>
          <a:cs typeface="+mj-cs"/>
        </a:defRPr>
      </a:lvl1pPr>
    </p:titleStyle>
    <p:bodyStyle>
      <a:lvl1pPr marL="173038" indent="-173038" algn="l" defTabSz="914400" rtl="0" eaLnBrk="1" latinLnBrk="0" hangingPunct="1">
        <a:spcBef>
          <a:spcPts val="0"/>
        </a:spcBef>
        <a:buClr>
          <a:schemeClr val="bg2"/>
        </a:buClr>
        <a:buFont typeface="Arial" panose="020B0604020202020204" pitchFamily="34" charset="0"/>
        <a:buChar char="•"/>
        <a:defRPr sz="2400" kern="1200">
          <a:solidFill>
            <a:schemeClr val="tx1"/>
          </a:solidFill>
          <a:latin typeface="Trebuchet MS" panose="020B0603020202020204" pitchFamily="34" charset="0"/>
          <a:ea typeface="+mn-ea"/>
          <a:cs typeface="Arial" panose="020B0604020202020204" pitchFamily="34" charset="0"/>
        </a:defRPr>
      </a:lvl1pPr>
      <a:lvl2pPr marL="396875" indent="-171450" algn="l" defTabSz="914400" rtl="0" eaLnBrk="1" latinLnBrk="0" hangingPunct="1">
        <a:spcBef>
          <a:spcPts val="0"/>
        </a:spcBef>
        <a:buClr>
          <a:schemeClr val="bg2"/>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2pPr>
      <a:lvl3pPr marL="741363" indent="-165100" algn="l" defTabSz="914400" rtl="0" eaLnBrk="1" latinLnBrk="0" hangingPunct="1">
        <a:spcBef>
          <a:spcPts val="0"/>
        </a:spcBef>
        <a:buClr>
          <a:schemeClr val="bg2"/>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3pPr>
      <a:lvl4pPr marL="1087438" indent="-165100" algn="l" defTabSz="914400" rtl="0" eaLnBrk="1" latinLnBrk="0" hangingPunct="1">
        <a:spcBef>
          <a:spcPts val="0"/>
        </a:spcBef>
        <a:buClr>
          <a:schemeClr val="bg2"/>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4pPr>
      <a:lvl5pPr marL="2057400" indent="-228600" algn="l" defTabSz="914400" rtl="0" eaLnBrk="1" latinLnBrk="0" hangingPunct="1">
        <a:spcBef>
          <a:spcPts val="0"/>
        </a:spcBef>
        <a:buClr>
          <a:schemeClr val="bg2"/>
        </a:buClr>
        <a:buFont typeface="Arial" panose="020B0604020202020204" pitchFamily="34" charset="0"/>
        <a:buChar char="»"/>
        <a:defRPr sz="14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0342" y="136622"/>
            <a:ext cx="11536877" cy="78497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0342" y="1066800"/>
            <a:ext cx="11536877" cy="49138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4595729" y="6386291"/>
            <a:ext cx="3011680" cy="261258"/>
          </a:xfrm>
          <a:prstGeom prst="rect">
            <a:avLst/>
          </a:prstGeom>
        </p:spPr>
        <p:txBody>
          <a:bodyPr vert="horz" lIns="91440" tIns="45720" rIns="91440" bIns="45720" rtlCol="0" anchor="ctr"/>
          <a:lstStyle>
            <a:lvl1pPr algn="ctr">
              <a:defRPr sz="800">
                <a:solidFill>
                  <a:schemeClr val="tx1"/>
                </a:solidFill>
                <a:latin typeface="Trebuchet MS" panose="020B0603020202020204" pitchFamily="34" charset="0"/>
                <a:cs typeface="Arial" panose="020B0604020202020204" pitchFamily="34" charset="0"/>
              </a:defRPr>
            </a:lvl1pPr>
          </a:lstStyle>
          <a:p>
            <a:fld id="{747396FE-0BEA-4F2B-A312-00834A214040}" type="slidenum">
              <a:rPr lang="en-US" smtClean="0"/>
              <a:pPr/>
              <a:t>‹#›</a:t>
            </a:fld>
            <a:endParaRPr lang="en-US"/>
          </a:p>
        </p:txBody>
      </p:sp>
    </p:spTree>
    <p:extLst>
      <p:ext uri="{BB962C8B-B14F-4D97-AF65-F5344CB8AC3E}">
        <p14:creationId xmlns:p14="http://schemas.microsoft.com/office/powerpoint/2010/main" val="3741733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sldNum="0" hdr="0" ftr="0" dt="0"/>
  <p:txStyles>
    <p:titleStyle>
      <a:lvl1pPr marL="0" indent="0" algn="l" defTabSz="914400" rtl="0" eaLnBrk="1" latinLnBrk="0" hangingPunct="1">
        <a:spcBef>
          <a:spcPct val="0"/>
        </a:spcBef>
        <a:buNone/>
        <a:defRPr sz="2800" b="1" kern="1200" spc="-150">
          <a:solidFill>
            <a:schemeClr val="bg2"/>
          </a:solidFill>
          <a:latin typeface="Trebuchet MS" panose="020B0603020202020204" pitchFamily="34" charset="0"/>
          <a:ea typeface="+mj-ea"/>
          <a:cs typeface="+mj-cs"/>
        </a:defRPr>
      </a:lvl1pPr>
    </p:titleStyle>
    <p:bodyStyle>
      <a:lvl1pPr marL="173038" indent="-173038" algn="l" defTabSz="914400" rtl="0" eaLnBrk="1" latinLnBrk="0" hangingPunct="1">
        <a:spcBef>
          <a:spcPts val="0"/>
        </a:spcBef>
        <a:buClr>
          <a:schemeClr val="bg2"/>
        </a:buClr>
        <a:buFont typeface="Arial" panose="020B0604020202020204" pitchFamily="34" charset="0"/>
        <a:buChar char="•"/>
        <a:defRPr sz="2400" kern="1200">
          <a:solidFill>
            <a:schemeClr val="tx1"/>
          </a:solidFill>
          <a:latin typeface="Trebuchet MS" panose="020B0603020202020204" pitchFamily="34" charset="0"/>
          <a:ea typeface="+mn-ea"/>
          <a:cs typeface="Arial" panose="020B0604020202020204" pitchFamily="34" charset="0"/>
        </a:defRPr>
      </a:lvl1pPr>
      <a:lvl2pPr marL="396875" indent="-171450" algn="l" defTabSz="914400" rtl="0" eaLnBrk="1" latinLnBrk="0" hangingPunct="1">
        <a:spcBef>
          <a:spcPts val="0"/>
        </a:spcBef>
        <a:buClr>
          <a:schemeClr val="bg2"/>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2pPr>
      <a:lvl3pPr marL="741363" indent="-165100" algn="l" defTabSz="914400" rtl="0" eaLnBrk="1" latinLnBrk="0" hangingPunct="1">
        <a:spcBef>
          <a:spcPts val="0"/>
        </a:spcBef>
        <a:buClr>
          <a:schemeClr val="bg2"/>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3pPr>
      <a:lvl4pPr marL="1087438" indent="-165100" algn="l" defTabSz="914400" rtl="0" eaLnBrk="1" latinLnBrk="0" hangingPunct="1">
        <a:spcBef>
          <a:spcPts val="0"/>
        </a:spcBef>
        <a:buClr>
          <a:schemeClr val="bg2"/>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4pPr>
      <a:lvl5pPr marL="2057400" indent="-228600" algn="l" defTabSz="914400" rtl="0" eaLnBrk="1" latinLnBrk="0" hangingPunct="1">
        <a:spcBef>
          <a:spcPts val="0"/>
        </a:spcBef>
        <a:buClr>
          <a:schemeClr val="bg2"/>
        </a:buClr>
        <a:buFont typeface="Arial" panose="020B0604020202020204" pitchFamily="34" charset="0"/>
        <a:buChar char="»"/>
        <a:defRPr sz="14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B5305B-D1D0-9C3E-868C-3988A6C7F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BC95EB-58C3-20B4-BEAF-1DB87E22E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7BEB8-0FF2-1830-5BE0-E133F38D1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02978-1668-EB47-8520-F9950A7D7720}" type="datetimeFigureOut">
              <a:rPr lang="en-US" smtClean="0"/>
              <a:t>7/26/2022</a:t>
            </a:fld>
            <a:endParaRPr lang="en-US"/>
          </a:p>
        </p:txBody>
      </p:sp>
      <p:sp>
        <p:nvSpPr>
          <p:cNvPr id="5" name="Footer Placeholder 4">
            <a:extLst>
              <a:ext uri="{FF2B5EF4-FFF2-40B4-BE49-F238E27FC236}">
                <a16:creationId xmlns:a16="http://schemas.microsoft.com/office/drawing/2014/main" id="{EA76F993-8DAB-50A1-6D79-AB8D56816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638FB6-D28B-0A2F-2D39-87D94909AA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741BE-EA67-324F-8F7C-5953C0DE608B}" type="slidenum">
              <a:rPr lang="en-US" smtClean="0"/>
              <a:t>‹#›</a:t>
            </a:fld>
            <a:endParaRPr lang="en-US"/>
          </a:p>
        </p:txBody>
      </p:sp>
    </p:spTree>
    <p:extLst>
      <p:ext uri="{BB962C8B-B14F-4D97-AF65-F5344CB8AC3E}">
        <p14:creationId xmlns:p14="http://schemas.microsoft.com/office/powerpoint/2010/main" val="5027301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player.vimeo.com/video/80266870?h=d5da6bf7b7&amp;app_id=122963" TargetMode="External"/><Relationship Id="rId5" Type="http://schemas.openxmlformats.org/officeDocument/2006/relationships/hyperlink" Target="https://www.discovermagazine.com/environment/heres-what-the-earth-sounds-like-six-miles-below-ground" TargetMode="Externa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8" Type="http://schemas.openxmlformats.org/officeDocument/2006/relationships/hyperlink" Target="https://www.strydefurther.com/" TargetMode="External"/><Relationship Id="rId3" Type="http://schemas.openxmlformats.org/officeDocument/2006/relationships/image" Target="../media/image26.jpeg"/><Relationship Id="rId7" Type="http://schemas.openxmlformats.org/officeDocument/2006/relationships/hyperlink" Target="https://www.fervoenergy.com/"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www.calpine.com/" TargetMode="External"/><Relationship Id="rId5" Type="http://schemas.openxmlformats.org/officeDocument/2006/relationships/hyperlink" Target="https://www.lbl.gov/" TargetMode="External"/><Relationship Id="rId4" Type="http://schemas.openxmlformats.org/officeDocument/2006/relationships/hyperlink" Target="https://www.nrel.gov/"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mailto:cebn@cebn.org"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forms.gle/crL2HhU7HTCXdtmx6" TargetMode="External"/><Relationship Id="rId5" Type="http://schemas.openxmlformats.org/officeDocument/2006/relationships/hyperlink" Target="https://calendly.com/d/dnk-72f-rrc/geothermal-geophone-prize" TargetMode="External"/><Relationship Id="rId4" Type="http://schemas.openxmlformats.org/officeDocument/2006/relationships/hyperlink" Target="https://www.cebn.org/business-resources/funding-databas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nline Media 3" title="The sound of the earth">
            <a:hlinkClick r:id="" action="ppaction://media"/>
            <a:extLst>
              <a:ext uri="{FF2B5EF4-FFF2-40B4-BE49-F238E27FC236}">
                <a16:creationId xmlns:a16="http://schemas.microsoft.com/office/drawing/2014/main" id="{D5713F75-2ABC-C27F-A326-BC1FCC31CB37}"/>
              </a:ext>
            </a:extLst>
          </p:cNvPr>
          <p:cNvPicPr>
            <a:picLocks noRot="1" noChangeAspect="1"/>
          </p:cNvPicPr>
          <p:nvPr>
            <a:videoFile r:link="rId1"/>
          </p:nvPr>
        </p:nvPicPr>
        <p:blipFill>
          <a:blip r:embed="rId4"/>
          <a:stretch>
            <a:fillRect/>
          </a:stretch>
        </p:blipFill>
        <p:spPr>
          <a:xfrm>
            <a:off x="1143938" y="313682"/>
            <a:ext cx="9904119" cy="5571067"/>
          </a:xfrm>
          <a:prstGeom prst="rect">
            <a:avLst/>
          </a:prstGeom>
        </p:spPr>
      </p:pic>
      <p:sp>
        <p:nvSpPr>
          <p:cNvPr id="5" name="TextBox 4">
            <a:extLst>
              <a:ext uri="{FF2B5EF4-FFF2-40B4-BE49-F238E27FC236}">
                <a16:creationId xmlns:a16="http://schemas.microsoft.com/office/drawing/2014/main" id="{06FF5B1F-0B86-2C69-B4E2-62FBAB1E04EB}"/>
              </a:ext>
            </a:extLst>
          </p:cNvPr>
          <p:cNvSpPr txBox="1"/>
          <p:nvPr/>
        </p:nvSpPr>
        <p:spPr>
          <a:xfrm>
            <a:off x="688370" y="5929719"/>
            <a:ext cx="11157734" cy="892552"/>
          </a:xfrm>
          <a:prstGeom prst="rect">
            <a:avLst/>
          </a:prstGeom>
          <a:noFill/>
        </p:spPr>
        <p:txBody>
          <a:bodyPr wrap="square" lIns="91440" tIns="45720" rIns="91440" bIns="45720" rtlCol="0" anchor="t">
            <a:spAutoFit/>
          </a:bodyPr>
          <a:lstStyle/>
          <a:p>
            <a:pPr algn="ctr"/>
            <a:r>
              <a:rPr lang="en-US" sz="2000" b="1" dirty="0">
                <a:solidFill>
                  <a:schemeClr val="bg1"/>
                </a:solidFill>
                <a:latin typeface="Franklin Gothic Book"/>
              </a:rPr>
              <a:t>The sound of the Earth from 6 miles subsurface</a:t>
            </a:r>
            <a:endParaRPr lang="en-US" sz="2000" b="1" dirty="0">
              <a:solidFill>
                <a:schemeClr val="bg1"/>
              </a:solidFill>
              <a:latin typeface="Franklin Gothic Book" panose="020B0503020102020204" pitchFamily="34" charset="0"/>
            </a:endParaRPr>
          </a:p>
          <a:p>
            <a:pPr algn="ctr"/>
            <a:r>
              <a:rPr lang="en-US" dirty="0">
                <a:solidFill>
                  <a:schemeClr val="bg1"/>
                </a:solidFill>
                <a:latin typeface="Franklin Gothic Book" panose="020B0503020102020204" pitchFamily="34" charset="0"/>
              </a:rPr>
              <a:t>(turn up your speakers)</a:t>
            </a:r>
          </a:p>
          <a:p>
            <a:pPr algn="r"/>
            <a:r>
              <a:rPr lang="en-US" sz="1400" dirty="0">
                <a:solidFill>
                  <a:schemeClr val="bg1"/>
                </a:solidFill>
                <a:latin typeface="Franklin Gothic Book" panose="020B0503020102020204" pitchFamily="34" charset="0"/>
              </a:rPr>
              <a:t>Lotte </a:t>
            </a:r>
            <a:r>
              <a:rPr lang="en-US" sz="1400" dirty="0" err="1">
                <a:solidFill>
                  <a:schemeClr val="bg1"/>
                </a:solidFill>
                <a:latin typeface="Franklin Gothic Book" panose="020B0503020102020204" pitchFamily="34" charset="0"/>
              </a:rPr>
              <a:t>Geeven</a:t>
            </a:r>
            <a:r>
              <a:rPr lang="en-US" sz="1400" dirty="0">
                <a:solidFill>
                  <a:schemeClr val="bg1"/>
                </a:solidFill>
                <a:latin typeface="Franklin Gothic Book" panose="020B0503020102020204" pitchFamily="34" charset="0"/>
              </a:rPr>
              <a:t> – </a:t>
            </a:r>
            <a:r>
              <a:rPr lang="en-US" sz="1400" dirty="0">
                <a:solidFill>
                  <a:schemeClr val="bg1"/>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Discover Magazine</a:t>
            </a:r>
            <a:endParaRPr lang="en-US" sz="14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334329108"/>
      </p:ext>
    </p:extLst>
  </p:cSld>
  <p:clrMapOvr>
    <a:masterClrMapping/>
  </p:clrMapOvr>
  <mc:AlternateContent xmlns:mc="http://schemas.openxmlformats.org/markup-compatibility/2006" xmlns:p14="http://schemas.microsoft.com/office/powerpoint/2010/main">
    <mc:Choice Requires="p14">
      <p:transition p14:dur="0" advClick="0" advTm="74000"/>
    </mc:Choice>
    <mc:Fallback xmlns="">
      <p:transition advClick="0" advTm="7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1D0C-9F1E-F94E-9681-2E241416AED3}"/>
              </a:ext>
            </a:extLst>
          </p:cNvPr>
          <p:cNvSpPr>
            <a:spLocks noGrp="1"/>
          </p:cNvSpPr>
          <p:nvPr>
            <p:ph type="title"/>
          </p:nvPr>
        </p:nvSpPr>
        <p:spPr>
          <a:xfrm>
            <a:off x="609599" y="367908"/>
            <a:ext cx="5397192" cy="844352"/>
          </a:xfrm>
        </p:spPr>
        <p:txBody>
          <a:bodyPr/>
          <a:lstStyle/>
          <a:p>
            <a:r>
              <a:rPr lang="en-US"/>
              <a:t>Performance Goals</a:t>
            </a:r>
            <a:endParaRPr lang="en-US" sz="1600">
              <a:solidFill>
                <a:srgbClr val="FF0000"/>
              </a:solidFill>
            </a:endParaRPr>
          </a:p>
        </p:txBody>
      </p:sp>
      <p:pic>
        <p:nvPicPr>
          <p:cNvPr id="12" name="Picture 11">
            <a:extLst>
              <a:ext uri="{FF2B5EF4-FFF2-40B4-BE49-F238E27FC236}">
                <a16:creationId xmlns:a16="http://schemas.microsoft.com/office/drawing/2014/main" id="{380F7DD3-8F73-4432-92AC-D57663C62B82}"/>
              </a:ext>
            </a:extLst>
          </p:cNvPr>
          <p:cNvPicPr>
            <a:picLocks noChangeAspect="1"/>
          </p:cNvPicPr>
          <p:nvPr/>
        </p:nvPicPr>
        <p:blipFill>
          <a:blip r:embed="rId3"/>
          <a:stretch>
            <a:fillRect/>
          </a:stretch>
        </p:blipFill>
        <p:spPr>
          <a:xfrm>
            <a:off x="1627494" y="1352481"/>
            <a:ext cx="8937013" cy="5137612"/>
          </a:xfrm>
          <a:prstGeom prst="rect">
            <a:avLst/>
          </a:prstGeom>
        </p:spPr>
      </p:pic>
      <p:sp>
        <p:nvSpPr>
          <p:cNvPr id="5" name="AutoShape 7">
            <a:extLst>
              <a:ext uri="{FF2B5EF4-FFF2-40B4-BE49-F238E27FC236}">
                <a16:creationId xmlns:a16="http://schemas.microsoft.com/office/drawing/2014/main" id="{3A310620-48CD-4E44-BD12-75AD8F049266}"/>
              </a:ext>
            </a:extLst>
          </p:cNvPr>
          <p:cNvSpPr/>
          <p:nvPr/>
        </p:nvSpPr>
        <p:spPr>
          <a:xfrm>
            <a:off x="609599" y="1108586"/>
            <a:ext cx="2834480" cy="103673"/>
          </a:xfrm>
          <a:prstGeom prst="rect">
            <a:avLst/>
          </a:prstGeom>
          <a:solidFill>
            <a:srgbClr val="0433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0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939A1F-C3C4-DBF2-31DD-1D97C685853C}"/>
              </a:ext>
            </a:extLst>
          </p:cNvPr>
          <p:cNvPicPr>
            <a:picLocks noChangeAspect="1"/>
          </p:cNvPicPr>
          <p:nvPr/>
        </p:nvPicPr>
        <p:blipFill rotWithShape="1">
          <a:blip r:embed="rId3"/>
          <a:srcRect t="1134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6B324E14-265C-AF44-55F3-D872042488F8}"/>
              </a:ext>
            </a:extLst>
          </p:cNvPr>
          <p:cNvSpPr>
            <a:spLocks noGrp="1"/>
          </p:cNvSpPr>
          <p:nvPr>
            <p:ph type="title"/>
          </p:nvPr>
        </p:nvSpPr>
        <p:spPr>
          <a:xfrm>
            <a:off x="466565" y="544256"/>
            <a:ext cx="9926131" cy="1209524"/>
          </a:xfrm>
        </p:spPr>
        <p:txBody>
          <a:bodyPr/>
          <a:lstStyle/>
          <a:p>
            <a:r>
              <a:rPr lang="en-US"/>
              <a:t>Panelists</a:t>
            </a:r>
          </a:p>
        </p:txBody>
      </p:sp>
      <p:sp>
        <p:nvSpPr>
          <p:cNvPr id="4" name="Rectangle 3">
            <a:extLst>
              <a:ext uri="{FF2B5EF4-FFF2-40B4-BE49-F238E27FC236}">
                <a16:creationId xmlns:a16="http://schemas.microsoft.com/office/drawing/2014/main" id="{D7F3D21C-2B4B-19EE-D5F7-48CC024FEFD3}"/>
              </a:ext>
            </a:extLst>
          </p:cNvPr>
          <p:cNvSpPr/>
          <p:nvPr/>
        </p:nvSpPr>
        <p:spPr>
          <a:xfrm>
            <a:off x="2986140" y="0"/>
            <a:ext cx="5843067" cy="6858000"/>
          </a:xfrm>
          <a:prstGeom prst="rect">
            <a:avLst/>
          </a:prstGeom>
          <a:gradFill flip="none" rotWithShape="1">
            <a:gsLst>
              <a:gs pos="0">
                <a:schemeClr val="bg1"/>
              </a:gs>
              <a:gs pos="68000">
                <a:schemeClr val="bg1">
                  <a:alpha val="35000"/>
                </a:schemeClr>
              </a:gs>
              <a:gs pos="9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50DB2B1-FA5A-AF5D-A01E-3CE0E457CDAD}"/>
              </a:ext>
            </a:extLst>
          </p:cNvPr>
          <p:cNvSpPr txBox="1">
            <a:spLocks/>
          </p:cNvSpPr>
          <p:nvPr/>
        </p:nvSpPr>
        <p:spPr>
          <a:xfrm>
            <a:off x="370977" y="2298035"/>
            <a:ext cx="6689390" cy="386715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US" sz="2000" b="0" i="0" u="none" strike="noStrike">
                <a:solidFill>
                  <a:srgbClr val="171D26"/>
                </a:solidFill>
                <a:effectLst/>
                <a:latin typeface="Franklin Gothic Book" panose="020B0503020102020204" pitchFamily="34" charset="0"/>
                <a:cs typeface="Arial" panose="020B0604020202020204" pitchFamily="34" charset="0"/>
              </a:rPr>
              <a:t>Lisa Trope, Project Manager for the American Made Challenges, </a:t>
            </a:r>
            <a:r>
              <a:rPr lang="en-US" sz="2000" b="1" i="0" u="none" strike="noStrike">
                <a:solidFill>
                  <a:srgbClr val="31C364"/>
                </a:solidFill>
                <a:effectLst/>
                <a:latin typeface="Franklin Gothic Book" panose="020B0503020102020204" pitchFamily="34" charset="0"/>
                <a:cs typeface="Arial" panose="020B0604020202020204" pitchFamily="34" charset="0"/>
                <a:hlinkClick r:id="rId4"/>
              </a:rPr>
              <a:t>National Renewable Energy Lab</a:t>
            </a:r>
            <a:endParaRPr lang="en-US" sz="2000" b="0" i="0" u="none" strike="noStrike">
              <a:solidFill>
                <a:srgbClr val="171D26"/>
              </a:solidFill>
              <a:effectLst/>
              <a:latin typeface="Franklin Gothic Book" panose="020B0503020102020204" pitchFamily="34" charset="0"/>
              <a:cs typeface="Arial" panose="020B0604020202020204" pitchFamily="34" charset="0"/>
            </a:endParaRPr>
          </a:p>
          <a:p>
            <a:r>
              <a:rPr lang="en-US" sz="2000">
                <a:solidFill>
                  <a:srgbClr val="171D26"/>
                </a:solidFill>
                <a:latin typeface="Franklin Gothic Book" panose="020B0503020102020204" pitchFamily="34" charset="0"/>
                <a:cs typeface="Arial" panose="020B0604020202020204" pitchFamily="34" charset="0"/>
              </a:rPr>
              <a:t>Ernest </a:t>
            </a:r>
            <a:r>
              <a:rPr lang="en-US" sz="2000" err="1">
                <a:solidFill>
                  <a:srgbClr val="171D26"/>
                </a:solidFill>
                <a:latin typeface="Franklin Gothic Book" panose="020B0503020102020204" pitchFamily="34" charset="0"/>
                <a:cs typeface="Arial" panose="020B0604020202020204" pitchFamily="34" charset="0"/>
              </a:rPr>
              <a:t>Majer</a:t>
            </a:r>
            <a:r>
              <a:rPr lang="en-US" sz="2000">
                <a:solidFill>
                  <a:srgbClr val="171D26"/>
                </a:solidFill>
                <a:latin typeface="Franklin Gothic Book" panose="020B0503020102020204" pitchFamily="34" charset="0"/>
                <a:cs typeface="Arial" panose="020B0604020202020204" pitchFamily="34" charset="0"/>
              </a:rPr>
              <a:t>, Affiliate Scientist, Earth &amp; Environmental Sciences Program, </a:t>
            </a:r>
            <a:r>
              <a:rPr lang="en-US" sz="2000" b="1">
                <a:solidFill>
                  <a:srgbClr val="31C364"/>
                </a:solidFill>
                <a:latin typeface="Franklin Gothic Book" panose="020B0503020102020204" pitchFamily="34" charset="0"/>
                <a:cs typeface="Arial" panose="020B0604020202020204" pitchFamily="34" charset="0"/>
                <a:hlinkClick r:id="rId5"/>
              </a:rPr>
              <a:t>Lawrence Berkeley National Lab</a:t>
            </a:r>
            <a:endParaRPr lang="en-US" sz="2000">
              <a:solidFill>
                <a:srgbClr val="171D26"/>
              </a:solidFill>
              <a:latin typeface="Franklin Gothic Book" panose="020B0503020102020204" pitchFamily="34" charset="0"/>
              <a:cs typeface="Arial" panose="020B0604020202020204" pitchFamily="34" charset="0"/>
            </a:endParaRPr>
          </a:p>
          <a:p>
            <a:pPr algn="l">
              <a:buFont typeface="Arial" panose="020B0604020202020204" pitchFamily="34" charset="0"/>
              <a:buChar char="•"/>
            </a:pPr>
            <a:r>
              <a:rPr lang="en-US" sz="2000" b="0" i="0" u="none" strike="noStrike">
                <a:solidFill>
                  <a:srgbClr val="171D26"/>
                </a:solidFill>
                <a:effectLst/>
                <a:latin typeface="Franklin Gothic Book" panose="020B0503020102020204" pitchFamily="34" charset="0"/>
                <a:cs typeface="Arial" panose="020B0604020202020204" pitchFamily="34" charset="0"/>
              </a:rPr>
              <a:t>Michelle Robertson, Earth &amp; Environmental Sciences Program Manager, </a:t>
            </a:r>
            <a:r>
              <a:rPr lang="en-US" sz="2000" b="1" i="0" u="none" strike="noStrike">
                <a:solidFill>
                  <a:srgbClr val="31C364"/>
                </a:solidFill>
                <a:effectLst/>
                <a:latin typeface="Franklin Gothic Book" panose="020B0503020102020204" pitchFamily="34" charset="0"/>
                <a:cs typeface="Arial" panose="020B0604020202020204" pitchFamily="34" charset="0"/>
                <a:hlinkClick r:id="rId5"/>
              </a:rPr>
              <a:t>Lawrence Berkeley National Lab</a:t>
            </a:r>
            <a:endParaRPr lang="en-US" sz="2000" b="0" i="0" u="none" strike="noStrike">
              <a:solidFill>
                <a:srgbClr val="171D26"/>
              </a:solidFill>
              <a:effectLst/>
              <a:latin typeface="Franklin Gothic Book" panose="020B0503020102020204" pitchFamily="34" charset="0"/>
              <a:cs typeface="Arial" panose="020B0604020202020204" pitchFamily="34" charset="0"/>
            </a:endParaRPr>
          </a:p>
          <a:p>
            <a:pPr algn="l">
              <a:buFont typeface="Arial" panose="020B0604020202020204" pitchFamily="34" charset="0"/>
              <a:buChar char="•"/>
            </a:pPr>
            <a:r>
              <a:rPr lang="en-US" sz="2000" b="0" i="0" u="none" strike="noStrike">
                <a:solidFill>
                  <a:srgbClr val="171D26"/>
                </a:solidFill>
                <a:effectLst/>
                <a:latin typeface="Franklin Gothic Book" panose="020B0503020102020204" pitchFamily="34" charset="0"/>
                <a:cs typeface="Arial" panose="020B0604020202020204" pitchFamily="34" charset="0"/>
              </a:rPr>
              <a:t>Craig Hartline, Senior Geophysicist, </a:t>
            </a:r>
            <a:r>
              <a:rPr lang="en-US" sz="2000" b="1" i="0" u="none" strike="noStrike">
                <a:solidFill>
                  <a:srgbClr val="31C364"/>
                </a:solidFill>
                <a:effectLst/>
                <a:latin typeface="Franklin Gothic Book" panose="020B0503020102020204" pitchFamily="34" charset="0"/>
                <a:cs typeface="Arial" panose="020B0604020202020204" pitchFamily="34" charset="0"/>
                <a:hlinkClick r:id="rId6"/>
              </a:rPr>
              <a:t>Calpine</a:t>
            </a:r>
            <a:endParaRPr lang="en-US" sz="2000" b="0" i="0" u="none" strike="noStrike">
              <a:solidFill>
                <a:srgbClr val="171D26"/>
              </a:solidFill>
              <a:effectLst/>
              <a:latin typeface="Franklin Gothic Book" panose="020B0503020102020204" pitchFamily="34" charset="0"/>
              <a:cs typeface="Arial" panose="020B0604020202020204" pitchFamily="34" charset="0"/>
            </a:endParaRPr>
          </a:p>
          <a:p>
            <a:pPr algn="l">
              <a:buFont typeface="Arial" panose="020B0604020202020204" pitchFamily="34" charset="0"/>
              <a:buChar char="•"/>
            </a:pPr>
            <a:r>
              <a:rPr lang="en-US" sz="2000" b="0" i="0" u="none" strike="noStrike">
                <a:solidFill>
                  <a:srgbClr val="171D26"/>
                </a:solidFill>
                <a:effectLst/>
                <a:latin typeface="Franklin Gothic Book" panose="020B0503020102020204" pitchFamily="34" charset="0"/>
                <a:cs typeface="Arial" panose="020B0604020202020204" pitchFamily="34" charset="0"/>
              </a:rPr>
              <a:t>Tim Latimer, CEO, </a:t>
            </a:r>
            <a:r>
              <a:rPr lang="en-US" sz="2000" b="1" i="0" u="none" strike="noStrike" err="1">
                <a:solidFill>
                  <a:srgbClr val="31C364"/>
                </a:solidFill>
                <a:effectLst/>
                <a:latin typeface="Franklin Gothic Book" panose="020B0503020102020204" pitchFamily="34" charset="0"/>
                <a:cs typeface="Arial" panose="020B0604020202020204" pitchFamily="34" charset="0"/>
                <a:hlinkClick r:id="rId7"/>
              </a:rPr>
              <a:t>Fervo</a:t>
            </a:r>
            <a:r>
              <a:rPr lang="en-US" sz="2000" b="1" i="0" u="none" strike="noStrike">
                <a:solidFill>
                  <a:srgbClr val="31C364"/>
                </a:solidFill>
                <a:effectLst/>
                <a:latin typeface="Franklin Gothic Book" panose="020B0503020102020204" pitchFamily="34" charset="0"/>
                <a:cs typeface="Arial" panose="020B0604020202020204" pitchFamily="34" charset="0"/>
                <a:hlinkClick r:id="rId7"/>
              </a:rPr>
              <a:t> Energy</a:t>
            </a:r>
            <a:endParaRPr lang="en-US" sz="2000" b="0" i="0" u="none" strike="noStrike">
              <a:solidFill>
                <a:srgbClr val="171D26"/>
              </a:solidFill>
              <a:effectLst/>
              <a:latin typeface="Franklin Gothic Book" panose="020B0503020102020204" pitchFamily="34" charset="0"/>
              <a:cs typeface="Arial" panose="020B0604020202020204" pitchFamily="34" charset="0"/>
            </a:endParaRPr>
          </a:p>
          <a:p>
            <a:pPr algn="l">
              <a:buFont typeface="Arial" panose="020B0604020202020204" pitchFamily="34" charset="0"/>
              <a:buChar char="•"/>
            </a:pPr>
            <a:r>
              <a:rPr lang="en-US" sz="2000" b="0" i="0" u="none" strike="noStrike">
                <a:solidFill>
                  <a:srgbClr val="171D26"/>
                </a:solidFill>
                <a:effectLst/>
                <a:latin typeface="Franklin Gothic Book" panose="020B0503020102020204" pitchFamily="34" charset="0"/>
                <a:cs typeface="Arial" panose="020B0604020202020204" pitchFamily="34" charset="0"/>
              </a:rPr>
              <a:t>Nicolas Goujon, Technical Advisor, </a:t>
            </a:r>
            <a:r>
              <a:rPr lang="en-US" sz="2000" b="1" i="0" u="none" strike="noStrike" err="1">
                <a:solidFill>
                  <a:srgbClr val="31C364"/>
                </a:solidFill>
                <a:effectLst/>
                <a:latin typeface="Franklin Gothic Book" panose="020B0503020102020204" pitchFamily="34" charset="0"/>
                <a:cs typeface="Arial" panose="020B0604020202020204" pitchFamily="34" charset="0"/>
                <a:hlinkClick r:id="rId8"/>
              </a:rPr>
              <a:t>Stryde</a:t>
            </a:r>
            <a:endParaRPr lang="en-US" sz="2000" b="0" i="0" u="none" strike="noStrike">
              <a:solidFill>
                <a:srgbClr val="171D26"/>
              </a:solidFill>
              <a:effectLst/>
              <a:latin typeface="Franklin Gothic Book" panose="020B05030201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171D26"/>
              </a:solidFill>
              <a:effectLst/>
              <a:uLnTx/>
              <a:uFillTx/>
              <a:latin typeface="Franklin Gothic Book" panose="020B0503020102020204" pitchFamily="34" charset="0"/>
            </a:endParaRPr>
          </a:p>
        </p:txBody>
      </p:sp>
      <p:sp>
        <p:nvSpPr>
          <p:cNvPr id="18" name="AutoShape 7">
            <a:extLst>
              <a:ext uri="{FF2B5EF4-FFF2-40B4-BE49-F238E27FC236}">
                <a16:creationId xmlns:a16="http://schemas.microsoft.com/office/drawing/2014/main" id="{A05C2287-C4CB-1BAD-22B4-C72EC88B1400}"/>
              </a:ext>
            </a:extLst>
          </p:cNvPr>
          <p:cNvSpPr/>
          <p:nvPr/>
        </p:nvSpPr>
        <p:spPr>
          <a:xfrm>
            <a:off x="466565" y="1462626"/>
            <a:ext cx="2834480" cy="103673"/>
          </a:xfrm>
          <a:prstGeom prst="rect">
            <a:avLst/>
          </a:prstGeom>
          <a:solidFill>
            <a:srgbClr val="0433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98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A5A269-AFCB-467B-8F36-73920F96642F}"/>
              </a:ext>
            </a:extLst>
          </p:cNvPr>
          <p:cNvSpPr>
            <a:spLocks noGrp="1"/>
          </p:cNvSpPr>
          <p:nvPr>
            <p:ph type="body" sz="quarter" idx="10"/>
          </p:nvPr>
        </p:nvSpPr>
        <p:spPr>
          <a:xfrm>
            <a:off x="978365" y="2308486"/>
            <a:ext cx="8108945" cy="929390"/>
          </a:xfrm>
        </p:spPr>
        <p:txBody>
          <a:bodyPr/>
          <a:lstStyle/>
          <a:p>
            <a:r>
              <a:rPr lang="en-US" sz="5867">
                <a:solidFill>
                  <a:srgbClr val="FDCE15"/>
                </a:solidFill>
              </a:rPr>
              <a:t>Supplementary Materials</a:t>
            </a:r>
          </a:p>
        </p:txBody>
      </p:sp>
    </p:spTree>
    <p:extLst>
      <p:ext uri="{BB962C8B-B14F-4D97-AF65-F5344CB8AC3E}">
        <p14:creationId xmlns:p14="http://schemas.microsoft.com/office/powerpoint/2010/main" val="38182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2056150" y="589433"/>
            <a:ext cx="8229600" cy="547687"/>
          </a:xfrm>
        </p:spPr>
        <p:txBody>
          <a:bodyPr>
            <a:normAutofit fontScale="90000"/>
          </a:bodyPr>
          <a:lstStyle/>
          <a:p>
            <a:r>
              <a:rPr lang="en-US"/>
              <a:t>Objectives of Seismic Monitoring</a:t>
            </a:r>
          </a:p>
        </p:txBody>
      </p:sp>
      <p:sp>
        <p:nvSpPr>
          <p:cNvPr id="25603" name="Content Placeholder 2"/>
          <p:cNvSpPr>
            <a:spLocks noGrp="1"/>
          </p:cNvSpPr>
          <p:nvPr>
            <p:ph idx="4294967295"/>
          </p:nvPr>
        </p:nvSpPr>
        <p:spPr>
          <a:xfrm>
            <a:off x="2056150" y="1365720"/>
            <a:ext cx="8382000" cy="5273675"/>
          </a:xfrm>
        </p:spPr>
        <p:txBody>
          <a:bodyPr>
            <a:normAutofit/>
          </a:bodyPr>
          <a:lstStyle/>
          <a:p>
            <a:pPr marL="838200" lvl="1" indent="-381000" defTabSz="457200">
              <a:lnSpc>
                <a:spcPct val="120000"/>
              </a:lnSpc>
            </a:pPr>
            <a:r>
              <a:rPr lang="en-US"/>
              <a:t>Understand reservoir dynamics  for managing injection effects</a:t>
            </a:r>
          </a:p>
          <a:p>
            <a:pPr lvl="2" defTabSz="457200">
              <a:lnSpc>
                <a:spcPct val="120000"/>
              </a:lnSpc>
            </a:pPr>
            <a:r>
              <a:rPr lang="en-US"/>
              <a:t>impact of seismicity on surrounding communities</a:t>
            </a:r>
          </a:p>
          <a:p>
            <a:pPr lvl="2" defTabSz="457200">
              <a:lnSpc>
                <a:spcPct val="120000"/>
              </a:lnSpc>
            </a:pPr>
            <a:r>
              <a:rPr lang="en-US"/>
              <a:t>Impact of seismicity on reservoir performance</a:t>
            </a:r>
          </a:p>
          <a:p>
            <a:pPr marL="1295400" lvl="2" indent="-381000" defTabSz="457200">
              <a:lnSpc>
                <a:spcPct val="120000"/>
              </a:lnSpc>
            </a:pPr>
            <a:r>
              <a:rPr lang="en-US"/>
              <a:t>Satisfy the requirements to provide detailed real-time monitoring, to the public and scientific community</a:t>
            </a:r>
          </a:p>
          <a:p>
            <a:pPr marL="1295400" lvl="2" indent="-381000" defTabSz="457200">
              <a:lnSpc>
                <a:spcPct val="120000"/>
              </a:lnSpc>
            </a:pPr>
            <a:r>
              <a:rPr lang="en-US"/>
              <a:t>Data to perform research to advance the understanding between fluid injection/withdrawal and MEQs to optimize reservoir performance  and  induced  seismicity mitigation </a:t>
            </a:r>
          </a:p>
          <a:p>
            <a:pPr marL="838200" lvl="1" indent="-381000" defTabSz="457200">
              <a:lnSpc>
                <a:spcPct val="120000"/>
              </a:lnSpc>
            </a:pPr>
            <a:r>
              <a:rPr lang="en-US"/>
              <a:t>Support DOE mission in advancing geothermal energy</a:t>
            </a:r>
          </a:p>
        </p:txBody>
      </p:sp>
      <p:sp>
        <p:nvSpPr>
          <p:cNvPr id="6" name="TextBox 5">
            <a:extLst>
              <a:ext uri="{FF2B5EF4-FFF2-40B4-BE49-F238E27FC236}">
                <a16:creationId xmlns:a16="http://schemas.microsoft.com/office/drawing/2014/main" id="{96592BDA-C150-41DF-BDAE-65A2756381CE}"/>
              </a:ext>
            </a:extLst>
          </p:cNvPr>
          <p:cNvSpPr txBox="1"/>
          <p:nvPr/>
        </p:nvSpPr>
        <p:spPr>
          <a:xfrm>
            <a:off x="5819931" y="6413718"/>
            <a:ext cx="6093500" cy="369332"/>
          </a:xfrm>
          <a:prstGeom prst="rect">
            <a:avLst/>
          </a:prstGeom>
          <a:noFill/>
        </p:spPr>
        <p:txBody>
          <a:bodyPr wrap="square">
            <a:spAutoFit/>
          </a:bodyPr>
          <a:lstStyle/>
          <a:p>
            <a:pPr algn="r"/>
            <a:r>
              <a:rPr lang="en-US"/>
              <a:t>Ernest </a:t>
            </a:r>
            <a:r>
              <a:rPr lang="en-US" err="1"/>
              <a:t>Majer</a:t>
            </a:r>
            <a:r>
              <a:rPr lang="en-US"/>
              <a:t>, LBNL</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7709" y="-144477"/>
            <a:ext cx="10028413" cy="3065417"/>
          </a:xfrm>
        </p:spPr>
        <p:txBody>
          <a:bodyPr>
            <a:normAutofit fontScale="90000"/>
          </a:bodyPr>
          <a:lstStyle/>
          <a:p>
            <a:br>
              <a:rPr lang="en-US" sz="3200"/>
            </a:br>
            <a:br>
              <a:rPr lang="en-US" sz="3200"/>
            </a:br>
            <a:br>
              <a:rPr lang="en-US" sz="3200"/>
            </a:br>
            <a:br>
              <a:rPr lang="en-US" sz="3200"/>
            </a:br>
            <a:br>
              <a:rPr lang="en-US" sz="3200"/>
            </a:br>
            <a:br>
              <a:rPr lang="en-US" sz="3200"/>
            </a:br>
            <a:r>
              <a:rPr lang="en-US" sz="3200" u="sng"/>
              <a:t>Why do We Need </a:t>
            </a:r>
            <a:r>
              <a:rPr lang="en-US" sz="3200"/>
              <a:t>High Temp Sensors for Monitoring the Seismic Signals Associated with the </a:t>
            </a:r>
            <a:r>
              <a:rPr lang="en-US" sz="3200" err="1"/>
              <a:t>Hydrofracture</a:t>
            </a:r>
            <a:r>
              <a:rPr lang="en-US" sz="3200"/>
              <a:t>/EGS Process</a:t>
            </a:r>
            <a:br>
              <a:rPr lang="en-US" sz="3200"/>
            </a:br>
            <a:br>
              <a:rPr lang="en-US" sz="4000"/>
            </a:br>
            <a:r>
              <a:rPr lang="en-US" sz="2200"/>
              <a:t>The fracturing/faulting process is a complicated mixture of different fracture mechanisms, each interacting with each other to control permeability creation. It is  rarely monitored with instrumentation necessary to capture the total dynamic range and bandwidth of the resulting seismicity. (</a:t>
            </a:r>
            <a:r>
              <a:rPr lang="en-US" sz="2200" b="1" err="1">
                <a:solidFill>
                  <a:srgbClr val="FF0000"/>
                </a:solidFill>
              </a:rPr>
              <a:t>i</a:t>
            </a:r>
            <a:r>
              <a:rPr lang="en-US" sz="2200" b="1">
                <a:solidFill>
                  <a:srgbClr val="FF0000"/>
                </a:solidFill>
              </a:rPr>
              <a:t>. e., we are missing  the important data </a:t>
            </a:r>
            <a:r>
              <a:rPr lang="en-US" sz="2200"/>
              <a:t>)</a:t>
            </a:r>
          </a:p>
        </p:txBody>
      </p:sp>
      <p:pic>
        <p:nvPicPr>
          <p:cNvPr id="3" name="Picture 2" descr="images.jpg">
            <a:extLst>
              <a:ext uri="{FF2B5EF4-FFF2-40B4-BE49-F238E27FC236}">
                <a16:creationId xmlns:a16="http://schemas.microsoft.com/office/drawing/2014/main" id="{054A5B9F-AC5F-EA8A-68E3-74CEB3DAC3D6}"/>
              </a:ext>
            </a:extLst>
          </p:cNvPr>
          <p:cNvPicPr>
            <a:picLocks noChangeAspect="1"/>
          </p:cNvPicPr>
          <p:nvPr/>
        </p:nvPicPr>
        <p:blipFill>
          <a:blip r:embed="rId2" cstate="print"/>
          <a:stretch>
            <a:fillRect/>
          </a:stretch>
        </p:blipFill>
        <p:spPr>
          <a:xfrm>
            <a:off x="2506526" y="2935531"/>
            <a:ext cx="7178947" cy="2497925"/>
          </a:xfrm>
          <a:prstGeom prst="rect">
            <a:avLst/>
          </a:prstGeom>
        </p:spPr>
      </p:pic>
      <p:sp>
        <p:nvSpPr>
          <p:cNvPr id="5" name="TextBox 4">
            <a:extLst>
              <a:ext uri="{FF2B5EF4-FFF2-40B4-BE49-F238E27FC236}">
                <a16:creationId xmlns:a16="http://schemas.microsoft.com/office/drawing/2014/main" id="{BC700A03-3D1E-443D-9C57-5AE20C1500AE}"/>
              </a:ext>
            </a:extLst>
          </p:cNvPr>
          <p:cNvSpPr txBox="1"/>
          <p:nvPr/>
        </p:nvSpPr>
        <p:spPr>
          <a:xfrm>
            <a:off x="2376348" y="5666598"/>
            <a:ext cx="80475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Each  process has an implication for fluid paths and permeability enhancement for the  bandwidth of and magnitudes seismic signal</a:t>
            </a:r>
          </a:p>
        </p:txBody>
      </p:sp>
      <p:sp>
        <p:nvSpPr>
          <p:cNvPr id="7" name="TextBox 6">
            <a:extLst>
              <a:ext uri="{FF2B5EF4-FFF2-40B4-BE49-F238E27FC236}">
                <a16:creationId xmlns:a16="http://schemas.microsoft.com/office/drawing/2014/main" id="{DFB10492-CE52-6A00-095C-2183793D98C4}"/>
              </a:ext>
            </a:extLst>
          </p:cNvPr>
          <p:cNvSpPr txBox="1"/>
          <p:nvPr/>
        </p:nvSpPr>
        <p:spPr>
          <a:xfrm>
            <a:off x="5819931" y="6413718"/>
            <a:ext cx="6093500" cy="369332"/>
          </a:xfrm>
          <a:prstGeom prst="rect">
            <a:avLst/>
          </a:prstGeom>
          <a:noFill/>
        </p:spPr>
        <p:txBody>
          <a:bodyPr wrap="square">
            <a:spAutoFit/>
          </a:bodyPr>
          <a:lstStyle/>
          <a:p>
            <a:pPr algn="r"/>
            <a:r>
              <a:rPr lang="en-US"/>
              <a:t>Ernest </a:t>
            </a:r>
            <a:r>
              <a:rPr lang="en-US" err="1"/>
              <a:t>Majer</a:t>
            </a:r>
            <a:r>
              <a:rPr lang="en-US"/>
              <a:t>, LBNL</a:t>
            </a:r>
          </a:p>
        </p:txBody>
      </p:sp>
    </p:spTree>
    <p:extLst>
      <p:ext uri="{BB962C8B-B14F-4D97-AF65-F5344CB8AC3E}">
        <p14:creationId xmlns:p14="http://schemas.microsoft.com/office/powerpoint/2010/main" val="120614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68" y="155276"/>
            <a:ext cx="8230465" cy="733178"/>
          </a:xfrm>
        </p:spPr>
        <p:txBody>
          <a:bodyPr>
            <a:noAutofit/>
          </a:bodyPr>
          <a:lstStyle/>
          <a:p>
            <a:pPr algn="ctr"/>
            <a:r>
              <a:rPr lang="en-US" sz="3175"/>
              <a:t>How does magnitude (Mo) depend on “fault” size?</a:t>
            </a:r>
          </a:p>
        </p:txBody>
      </p:sp>
      <p:sp>
        <p:nvSpPr>
          <p:cNvPr id="3" name="Content Placeholder 2"/>
          <p:cNvSpPr>
            <a:spLocks noGrp="1"/>
          </p:cNvSpPr>
          <p:nvPr>
            <p:ph idx="1"/>
          </p:nvPr>
        </p:nvSpPr>
        <p:spPr>
          <a:xfrm>
            <a:off x="2386254" y="1119084"/>
            <a:ext cx="7410869" cy="5583641"/>
          </a:xfrm>
        </p:spPr>
        <p:txBody>
          <a:bodyPr vert="horz" lIns="91438" tIns="45719" rIns="91438" bIns="45719" rtlCol="0">
            <a:noAutofit/>
          </a:bodyPr>
          <a:lstStyle/>
          <a:p>
            <a:pPr marL="0" indent="0">
              <a:buNone/>
            </a:pPr>
            <a:r>
              <a:rPr lang="en-US" sz="2812">
                <a:solidFill>
                  <a:schemeClr val="bg1"/>
                </a:solidFill>
              </a:rPr>
              <a:t>Magnitude versus fault size</a:t>
            </a:r>
          </a:p>
          <a:p>
            <a:pPr marL="628651" lvl="1" indent="-228602">
              <a:buAutoNum type="arabicPeriod"/>
            </a:pPr>
            <a:r>
              <a:rPr lang="en-US" sz="1996"/>
              <a:t>Log A = 1.21 M – 5.05 (</a:t>
            </a:r>
            <a:r>
              <a:rPr lang="en-US" sz="1996" err="1"/>
              <a:t>Kanamori</a:t>
            </a:r>
            <a:r>
              <a:rPr lang="en-US" sz="1996"/>
              <a:t> and Anderson 1975)</a:t>
            </a:r>
          </a:p>
          <a:p>
            <a:pPr marL="628651" lvl="1" indent="-228602">
              <a:buAutoNum type="arabicPeriod"/>
            </a:pPr>
            <a:r>
              <a:rPr lang="en-US" sz="1996"/>
              <a:t>M = Log A +4.2 (</a:t>
            </a:r>
            <a:r>
              <a:rPr lang="en-US" sz="1996" err="1"/>
              <a:t>Kanamori</a:t>
            </a:r>
            <a:r>
              <a:rPr lang="en-US" sz="1996"/>
              <a:t> 1977)</a:t>
            </a:r>
          </a:p>
          <a:p>
            <a:pPr marL="628651" lvl="1" indent="-228602">
              <a:buNone/>
            </a:pPr>
            <a:r>
              <a:rPr lang="en-US" sz="1996"/>
              <a:t>             A = fault areas in Km²</a:t>
            </a:r>
          </a:p>
          <a:p>
            <a:pPr marL="628651" lvl="1" indent="-228602">
              <a:buNone/>
            </a:pPr>
            <a:r>
              <a:rPr lang="en-US" sz="1996"/>
              <a:t>Mag -3 = 5 cm x 5 cm</a:t>
            </a:r>
          </a:p>
          <a:p>
            <a:pPr marL="628651" lvl="1" indent="-228602">
              <a:buNone/>
            </a:pPr>
            <a:r>
              <a:rPr lang="en-US" sz="1996"/>
              <a:t>Mag -2 =  20 cm x 20 cm</a:t>
            </a:r>
          </a:p>
          <a:p>
            <a:pPr marL="628651" lvl="1" indent="-228602">
              <a:buNone/>
            </a:pPr>
            <a:r>
              <a:rPr lang="en-US" sz="1996"/>
              <a:t>Mag -1 = . 75m x .75 m</a:t>
            </a:r>
          </a:p>
          <a:p>
            <a:pPr marL="628651" lvl="1" indent="-228602">
              <a:buNone/>
            </a:pPr>
            <a:r>
              <a:rPr lang="en-US" sz="1996"/>
              <a:t>Mag 0 = 3m x 3m               </a:t>
            </a:r>
          </a:p>
          <a:p>
            <a:pPr marL="628651" lvl="1" indent="-228602">
              <a:buNone/>
            </a:pPr>
            <a:r>
              <a:rPr lang="en-US" sz="1996" err="1"/>
              <a:t>Mag</a:t>
            </a:r>
            <a:r>
              <a:rPr lang="en-US" sz="1996"/>
              <a:t> 1 = 12m x 12m</a:t>
            </a:r>
          </a:p>
          <a:p>
            <a:pPr marL="628651" lvl="1" indent="-228602">
              <a:buNone/>
            </a:pPr>
            <a:r>
              <a:rPr lang="en-US" sz="1996" err="1"/>
              <a:t>Mag</a:t>
            </a:r>
            <a:r>
              <a:rPr lang="en-US" sz="1996"/>
              <a:t> 2 = 50m x 50m</a:t>
            </a:r>
          </a:p>
          <a:p>
            <a:pPr marL="628651" lvl="1" indent="-228602">
              <a:buNone/>
            </a:pPr>
            <a:r>
              <a:rPr lang="en-US" sz="1996" err="1"/>
              <a:t>Mag</a:t>
            </a:r>
            <a:r>
              <a:rPr lang="en-US" sz="1996"/>
              <a:t> 3.5 = 400m x 400m</a:t>
            </a:r>
          </a:p>
          <a:p>
            <a:pPr marL="628651" lvl="1" indent="-228602">
              <a:buNone/>
            </a:pPr>
            <a:r>
              <a:rPr lang="en-US" sz="1996"/>
              <a:t>Mag 4.5 = 1500m x 1500m</a:t>
            </a:r>
          </a:p>
          <a:p>
            <a:pPr marL="628651" lvl="1" indent="-228602">
              <a:buNone/>
            </a:pPr>
            <a:endParaRPr lang="en-US" sz="1996"/>
          </a:p>
          <a:p>
            <a:pPr marL="0" indent="0">
              <a:buNone/>
            </a:pPr>
            <a:r>
              <a:rPr lang="en-US" sz="2000"/>
              <a:t>                             Magnitudes are proportional to 1/Fc cubed</a:t>
            </a:r>
          </a:p>
          <a:p>
            <a:pPr marL="0" indent="0">
              <a:buNone/>
            </a:pPr>
            <a:r>
              <a:rPr lang="en-US" sz="2000">
                <a:solidFill>
                  <a:schemeClr val="tx1">
                    <a:lumMod val="75000"/>
                    <a:lumOff val="25000"/>
                  </a:schemeClr>
                </a:solidFill>
              </a:rPr>
              <a:t>                     Fc is the  high frequency content of the seismic signals</a:t>
            </a:r>
          </a:p>
        </p:txBody>
      </p:sp>
      <p:sp>
        <p:nvSpPr>
          <p:cNvPr id="5" name="TextBox 4">
            <a:extLst>
              <a:ext uri="{FF2B5EF4-FFF2-40B4-BE49-F238E27FC236}">
                <a16:creationId xmlns:a16="http://schemas.microsoft.com/office/drawing/2014/main" id="{F0E151AF-5F71-6586-090A-F2F7BD064C24}"/>
              </a:ext>
            </a:extLst>
          </p:cNvPr>
          <p:cNvSpPr txBox="1"/>
          <p:nvPr/>
        </p:nvSpPr>
        <p:spPr>
          <a:xfrm>
            <a:off x="5819931" y="6413718"/>
            <a:ext cx="6093500" cy="369332"/>
          </a:xfrm>
          <a:prstGeom prst="rect">
            <a:avLst/>
          </a:prstGeom>
          <a:noFill/>
        </p:spPr>
        <p:txBody>
          <a:bodyPr wrap="square">
            <a:spAutoFit/>
          </a:bodyPr>
          <a:lstStyle/>
          <a:p>
            <a:pPr algn="r"/>
            <a:r>
              <a:rPr lang="en-US"/>
              <a:t>Ernest </a:t>
            </a:r>
            <a:r>
              <a:rPr lang="en-US" err="1"/>
              <a:t>Majer</a:t>
            </a:r>
            <a:r>
              <a:rPr lang="en-US"/>
              <a:t>, LBNL</a:t>
            </a:r>
          </a:p>
        </p:txBody>
      </p:sp>
    </p:spTree>
    <p:extLst>
      <p:ext uri="{BB962C8B-B14F-4D97-AF65-F5344CB8AC3E}">
        <p14:creationId xmlns:p14="http://schemas.microsoft.com/office/powerpoint/2010/main" val="302677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3C1E-CD87-6A5D-AEE6-B5071CCD65A5}"/>
              </a:ext>
            </a:extLst>
          </p:cNvPr>
          <p:cNvSpPr>
            <a:spLocks noGrp="1"/>
          </p:cNvSpPr>
          <p:nvPr>
            <p:ph type="title"/>
          </p:nvPr>
        </p:nvSpPr>
        <p:spPr>
          <a:xfrm>
            <a:off x="838200" y="365125"/>
            <a:ext cx="10515600" cy="599609"/>
          </a:xfrm>
        </p:spPr>
        <p:txBody>
          <a:bodyPr>
            <a:normAutofit fontScale="90000"/>
          </a:bodyPr>
          <a:lstStyle/>
          <a:p>
            <a:r>
              <a:rPr lang="en-US"/>
              <a:t>Instrumentation Needs</a:t>
            </a:r>
          </a:p>
        </p:txBody>
      </p:sp>
      <p:sp>
        <p:nvSpPr>
          <p:cNvPr id="3" name="Content Placeholder 2">
            <a:extLst>
              <a:ext uri="{FF2B5EF4-FFF2-40B4-BE49-F238E27FC236}">
                <a16:creationId xmlns:a16="http://schemas.microsoft.com/office/drawing/2014/main" id="{EDA8FC61-DFAC-97BB-9281-D87789960EDB}"/>
              </a:ext>
            </a:extLst>
          </p:cNvPr>
          <p:cNvSpPr>
            <a:spLocks noGrp="1"/>
          </p:cNvSpPr>
          <p:nvPr>
            <p:ph idx="1"/>
          </p:nvPr>
        </p:nvSpPr>
        <p:spPr>
          <a:xfrm>
            <a:off x="838200" y="1073791"/>
            <a:ext cx="10515600" cy="5103172"/>
          </a:xfrm>
        </p:spPr>
        <p:txBody>
          <a:bodyPr/>
          <a:lstStyle/>
          <a:p>
            <a:pPr lvl="1"/>
            <a:r>
              <a:rPr lang="en-US"/>
              <a:t>High temperature at least 225 C </a:t>
            </a:r>
          </a:p>
          <a:p>
            <a:pPr lvl="1"/>
            <a:r>
              <a:rPr lang="en-US"/>
              <a:t>High dynamic range, &gt; 160 dB</a:t>
            </a:r>
          </a:p>
          <a:p>
            <a:pPr lvl="1"/>
            <a:r>
              <a:rPr lang="en-US"/>
              <a:t>Wide band width, .01 to  kilohertz</a:t>
            </a:r>
          </a:p>
          <a:p>
            <a:pPr lvl="1"/>
            <a:r>
              <a:rPr lang="en-US"/>
              <a:t>Three component</a:t>
            </a:r>
          </a:p>
          <a:p>
            <a:pPr lvl="1"/>
            <a:r>
              <a:rPr lang="en-US"/>
              <a:t>Low noise  nano g per root Hz.</a:t>
            </a:r>
          </a:p>
          <a:p>
            <a:r>
              <a:rPr lang="en-US"/>
              <a:t>Implies borehole installation of transducer</a:t>
            </a:r>
          </a:p>
          <a:p>
            <a:pPr lvl="1"/>
            <a:r>
              <a:rPr lang="en-US"/>
              <a:t>Consider a wide range of technologies  </a:t>
            </a:r>
          </a:p>
          <a:p>
            <a:pPr lvl="2"/>
            <a:r>
              <a:rPr lang="en-US"/>
              <a:t>Optical</a:t>
            </a:r>
          </a:p>
          <a:p>
            <a:pPr lvl="2"/>
            <a:r>
              <a:rPr lang="en-US"/>
              <a:t>PZT, IEPE, variable capacitance (VC)</a:t>
            </a:r>
          </a:p>
          <a:p>
            <a:pPr lvl="2"/>
            <a:r>
              <a:rPr lang="en-US"/>
              <a:t>Inertial</a:t>
            </a:r>
          </a:p>
          <a:p>
            <a:pPr lvl="2"/>
            <a:r>
              <a:rPr lang="en-US"/>
              <a:t>Etc.</a:t>
            </a:r>
          </a:p>
          <a:p>
            <a:pPr lvl="2"/>
            <a:r>
              <a:rPr lang="en-US"/>
              <a:t>Beyond commercial seismic instrumentation</a:t>
            </a:r>
          </a:p>
          <a:p>
            <a:pPr lvl="2"/>
            <a:r>
              <a:rPr lang="en-US"/>
              <a:t>Must be cost effective!!!		</a:t>
            </a:r>
          </a:p>
        </p:txBody>
      </p:sp>
      <p:sp>
        <p:nvSpPr>
          <p:cNvPr id="4" name="TextBox 3">
            <a:extLst>
              <a:ext uri="{FF2B5EF4-FFF2-40B4-BE49-F238E27FC236}">
                <a16:creationId xmlns:a16="http://schemas.microsoft.com/office/drawing/2014/main" id="{7D0728DD-8352-544A-8181-2E99FA167448}"/>
              </a:ext>
            </a:extLst>
          </p:cNvPr>
          <p:cNvSpPr txBox="1"/>
          <p:nvPr/>
        </p:nvSpPr>
        <p:spPr>
          <a:xfrm>
            <a:off x="5819931" y="6413718"/>
            <a:ext cx="6093500" cy="369332"/>
          </a:xfrm>
          <a:prstGeom prst="rect">
            <a:avLst/>
          </a:prstGeom>
          <a:noFill/>
        </p:spPr>
        <p:txBody>
          <a:bodyPr wrap="square">
            <a:spAutoFit/>
          </a:bodyPr>
          <a:lstStyle/>
          <a:p>
            <a:pPr algn="r"/>
            <a:r>
              <a:rPr lang="en-US"/>
              <a:t>Ernest </a:t>
            </a:r>
            <a:r>
              <a:rPr lang="en-US" err="1"/>
              <a:t>Majer</a:t>
            </a:r>
            <a:r>
              <a:rPr lang="en-US"/>
              <a:t>, LBNL</a:t>
            </a:r>
          </a:p>
        </p:txBody>
      </p:sp>
    </p:spTree>
    <p:extLst>
      <p:ext uri="{BB962C8B-B14F-4D97-AF65-F5344CB8AC3E}">
        <p14:creationId xmlns:p14="http://schemas.microsoft.com/office/powerpoint/2010/main" val="455729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1524000" y="5530769"/>
            <a:ext cx="9135238" cy="1332572"/>
          </a:xfrm>
          <a:prstGeom prst="rect">
            <a:avLst/>
          </a:prstGeom>
        </p:spPr>
      </p:pic>
      <p:sp>
        <p:nvSpPr>
          <p:cNvPr id="17" name="TextBox 16"/>
          <p:cNvSpPr txBox="1"/>
          <p:nvPr/>
        </p:nvSpPr>
        <p:spPr>
          <a:xfrm>
            <a:off x="10030538" y="5375193"/>
            <a:ext cx="603906" cy="326243"/>
          </a:xfrm>
          <a:prstGeom prst="rect">
            <a:avLst/>
          </a:prstGeom>
          <a:noFill/>
          <a:ln>
            <a:noFill/>
          </a:ln>
        </p:spPr>
        <p:txBody>
          <a:bodyPr wrap="square" lIns="45720" tIns="9144" rIns="45720" bIns="9144" rtlCol="0">
            <a:spAutoFit/>
          </a:bodyPr>
          <a:lstStyle/>
          <a:p>
            <a:pPr algn="ctr" fontAlgn="base">
              <a:spcBef>
                <a:spcPct val="0"/>
              </a:spcBef>
              <a:spcAft>
                <a:spcPct val="0"/>
              </a:spcAft>
              <a:defRPr/>
            </a:pPr>
            <a:r>
              <a:rPr lang="en-US" sz="1000">
                <a:solidFill>
                  <a:srgbClr val="0070C0"/>
                </a:solidFill>
                <a:latin typeface="Trebuchet MS" panose="020B0603020202020204" pitchFamily="34" charset="0"/>
              </a:rPr>
              <a:t>15000’ Subsea</a:t>
            </a:r>
          </a:p>
        </p:txBody>
      </p:sp>
      <p:pic>
        <p:nvPicPr>
          <p:cNvPr id="8" name="2021-12-13_14-41-5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5435" y="640080"/>
            <a:ext cx="8986758" cy="5514602"/>
          </a:xfrm>
          <a:prstGeom prst="rect">
            <a:avLst/>
          </a:prstGeom>
        </p:spPr>
      </p:pic>
      <p:sp>
        <p:nvSpPr>
          <p:cNvPr id="7" name="Text Box 11"/>
          <p:cNvSpPr txBox="1">
            <a:spLocks noChangeArrowheads="1"/>
          </p:cNvSpPr>
          <p:nvPr/>
        </p:nvSpPr>
        <p:spPr bwMode="auto">
          <a:xfrm>
            <a:off x="7035340" y="287634"/>
            <a:ext cx="2568632" cy="369332"/>
          </a:xfrm>
          <a:prstGeom prst="rect">
            <a:avLst/>
          </a:prstGeom>
          <a:solidFill>
            <a:srgbClr val="FFFFFF"/>
          </a:solidFill>
          <a:ln w="9525">
            <a:solidFill>
              <a:srgbClr val="000000"/>
            </a:solidFill>
            <a:miter lim="800000"/>
            <a:headEnd/>
            <a:tailEnd/>
          </a:ln>
          <a:effectLst/>
        </p:spPr>
        <p:txBody>
          <a:bodyPr wrap="square">
            <a:spAutoFit/>
          </a:bodyPr>
          <a:lstStyle>
            <a:lvl1pPr eaLnBrk="0" hangingPunct="0">
              <a:defRPr sz="1600" b="1">
                <a:solidFill>
                  <a:schemeClr val="tx1"/>
                </a:solidFill>
                <a:latin typeface="Trebuchet MS" pitchFamily="34" charset="0"/>
              </a:defRPr>
            </a:lvl1pPr>
            <a:lvl2pPr marL="742950" indent="-285750" eaLnBrk="0" hangingPunct="0">
              <a:defRPr sz="1600" b="1">
                <a:solidFill>
                  <a:schemeClr val="tx1"/>
                </a:solidFill>
                <a:latin typeface="Trebuchet MS" pitchFamily="34" charset="0"/>
              </a:defRPr>
            </a:lvl2pPr>
            <a:lvl3pPr marL="1143000" indent="-228600" eaLnBrk="0" hangingPunct="0">
              <a:defRPr sz="1600" b="1">
                <a:solidFill>
                  <a:schemeClr val="tx1"/>
                </a:solidFill>
                <a:latin typeface="Trebuchet MS" pitchFamily="34" charset="0"/>
              </a:defRPr>
            </a:lvl3pPr>
            <a:lvl4pPr marL="1600200" indent="-228600" eaLnBrk="0" hangingPunct="0">
              <a:defRPr sz="1600" b="1">
                <a:solidFill>
                  <a:schemeClr val="tx1"/>
                </a:solidFill>
                <a:latin typeface="Trebuchet MS" pitchFamily="34" charset="0"/>
              </a:defRPr>
            </a:lvl4pPr>
            <a:lvl5pPr marL="2057400" indent="-228600" eaLnBrk="0" hangingPunct="0">
              <a:defRPr sz="1600" b="1">
                <a:solidFill>
                  <a:schemeClr val="tx1"/>
                </a:solidFill>
                <a:latin typeface="Trebuchet MS" pitchFamily="34" charset="0"/>
              </a:defRPr>
            </a:lvl5pPr>
            <a:lvl6pPr marL="2514600" indent="-228600" eaLnBrk="0" fontAlgn="base" hangingPunct="0">
              <a:spcBef>
                <a:spcPct val="0"/>
              </a:spcBef>
              <a:spcAft>
                <a:spcPct val="0"/>
              </a:spcAft>
              <a:defRPr sz="1600" b="1">
                <a:solidFill>
                  <a:schemeClr val="tx1"/>
                </a:solidFill>
                <a:latin typeface="Trebuchet MS" pitchFamily="34" charset="0"/>
              </a:defRPr>
            </a:lvl6pPr>
            <a:lvl7pPr marL="2971800" indent="-228600" eaLnBrk="0" fontAlgn="base" hangingPunct="0">
              <a:spcBef>
                <a:spcPct val="0"/>
              </a:spcBef>
              <a:spcAft>
                <a:spcPct val="0"/>
              </a:spcAft>
              <a:defRPr sz="1600" b="1">
                <a:solidFill>
                  <a:schemeClr val="tx1"/>
                </a:solidFill>
                <a:latin typeface="Trebuchet MS" pitchFamily="34" charset="0"/>
              </a:defRPr>
            </a:lvl7pPr>
            <a:lvl8pPr marL="3429000" indent="-228600" eaLnBrk="0" fontAlgn="base" hangingPunct="0">
              <a:spcBef>
                <a:spcPct val="0"/>
              </a:spcBef>
              <a:spcAft>
                <a:spcPct val="0"/>
              </a:spcAft>
              <a:defRPr sz="1600" b="1">
                <a:solidFill>
                  <a:schemeClr val="tx1"/>
                </a:solidFill>
                <a:latin typeface="Trebuchet MS" pitchFamily="34" charset="0"/>
              </a:defRPr>
            </a:lvl8pPr>
            <a:lvl9pPr marL="3886200" indent="-228600" eaLnBrk="0" fontAlgn="base" hangingPunct="0">
              <a:spcBef>
                <a:spcPct val="0"/>
              </a:spcBef>
              <a:spcAft>
                <a:spcPct val="0"/>
              </a:spcAft>
              <a:defRPr sz="1600" b="1">
                <a:solidFill>
                  <a:schemeClr val="tx1"/>
                </a:solidFill>
                <a:latin typeface="Trebuchet MS" pitchFamily="34" charset="0"/>
              </a:defRPr>
            </a:lvl9pPr>
          </a:lstStyle>
          <a:p>
            <a:pPr algn="ctr" eaLnBrk="1" hangingPunct="1">
              <a:defRPr/>
            </a:pPr>
            <a:r>
              <a:rPr lang="en-US" sz="900">
                <a:solidFill>
                  <a:srgbClr val="0070C0"/>
                </a:solidFill>
                <a:latin typeface="Calibri"/>
                <a:cs typeface="Arial" pitchFamily="34" charset="0"/>
              </a:rPr>
              <a:t>Initially High-Angle Oblique View From South;</a:t>
            </a:r>
          </a:p>
          <a:p>
            <a:pPr algn="ctr" eaLnBrk="1" hangingPunct="1">
              <a:defRPr/>
            </a:pPr>
            <a:r>
              <a:rPr lang="en-US" sz="900">
                <a:solidFill>
                  <a:srgbClr val="0070C0"/>
                </a:solidFill>
                <a:latin typeface="Calibri"/>
                <a:cs typeface="Arial" pitchFamily="34" charset="0"/>
              </a:rPr>
              <a:t>Transitions To Cross-Sectional View From South</a:t>
            </a:r>
          </a:p>
        </p:txBody>
      </p:sp>
      <p:sp>
        <p:nvSpPr>
          <p:cNvPr id="10" name="TextBox 9"/>
          <p:cNvSpPr txBox="1"/>
          <p:nvPr/>
        </p:nvSpPr>
        <p:spPr>
          <a:xfrm>
            <a:off x="9006462" y="4140716"/>
            <a:ext cx="1551415" cy="1641219"/>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3D Structural Model Surfaces  </a:t>
            </a:r>
          </a:p>
          <a:p>
            <a:pPr algn="ctr" defTabSz="685800" fontAlgn="base">
              <a:spcBef>
                <a:spcPct val="0"/>
              </a:spcBef>
              <a:spcAft>
                <a:spcPct val="0"/>
              </a:spcAft>
              <a:defRPr/>
            </a:pPr>
            <a:r>
              <a:rPr lang="en-US" sz="825">
                <a:solidFill>
                  <a:srgbClr val="0070C0"/>
                </a:solidFill>
                <a:latin typeface="Calibri"/>
              </a:rPr>
              <a:t>Listed From Top to Base</a:t>
            </a:r>
            <a:r>
              <a:rPr lang="en-US" sz="825">
                <a:solidFill>
                  <a:srgbClr val="000000"/>
                </a:solidFill>
                <a:latin typeface="Calibri"/>
              </a:rPr>
              <a:t> </a:t>
            </a:r>
          </a:p>
          <a:p>
            <a:pPr fontAlgn="base">
              <a:spcBef>
                <a:spcPct val="0"/>
              </a:spcBef>
              <a:spcAft>
                <a:spcPct val="0"/>
              </a:spcAft>
              <a:defRPr/>
            </a:pPr>
            <a:r>
              <a:rPr lang="en-US" sz="825">
                <a:solidFill>
                  <a:srgbClr val="000000"/>
                </a:solidFill>
                <a:latin typeface="Calibri"/>
              </a:rPr>
              <a:t>  Surface Topography</a:t>
            </a:r>
          </a:p>
          <a:p>
            <a:pPr fontAlgn="base">
              <a:spcBef>
                <a:spcPct val="0"/>
              </a:spcBef>
              <a:spcAft>
                <a:spcPct val="0"/>
              </a:spcAft>
              <a:defRPr/>
            </a:pPr>
            <a:r>
              <a:rPr lang="en-US" sz="825">
                <a:solidFill>
                  <a:srgbClr val="000000"/>
                </a:solidFill>
                <a:latin typeface="Calibri"/>
              </a:rPr>
              <a:t>  Surface Geologic Mapping</a:t>
            </a:r>
          </a:p>
          <a:p>
            <a:pPr fontAlgn="base">
              <a:spcBef>
                <a:spcPct val="0"/>
              </a:spcBef>
              <a:spcAft>
                <a:spcPct val="0"/>
              </a:spcAft>
              <a:defRPr/>
            </a:pPr>
            <a:r>
              <a:rPr lang="en-US" sz="825">
                <a:solidFill>
                  <a:srgbClr val="000000"/>
                </a:solidFill>
                <a:latin typeface="Calibri"/>
              </a:rPr>
              <a:t>  Top Greenstone (limited)</a:t>
            </a:r>
          </a:p>
          <a:p>
            <a:pPr fontAlgn="base">
              <a:spcBef>
                <a:spcPct val="0"/>
              </a:spcBef>
              <a:spcAft>
                <a:spcPct val="0"/>
              </a:spcAft>
              <a:defRPr/>
            </a:pPr>
            <a:r>
              <a:rPr lang="en-US" sz="825">
                <a:solidFill>
                  <a:srgbClr val="000000"/>
                </a:solidFill>
                <a:latin typeface="Calibri"/>
              </a:rPr>
              <a:t>  Top Serpentinite (limited)</a:t>
            </a:r>
          </a:p>
          <a:p>
            <a:pPr fontAlgn="base">
              <a:spcBef>
                <a:spcPct val="0"/>
              </a:spcBef>
              <a:spcAft>
                <a:spcPct val="0"/>
              </a:spcAft>
              <a:defRPr/>
            </a:pPr>
            <a:r>
              <a:rPr lang="en-US" sz="825">
                <a:solidFill>
                  <a:srgbClr val="000000"/>
                </a:solidFill>
                <a:latin typeface="Calibri"/>
              </a:rPr>
              <a:t>  Base Serpentinite (limited)</a:t>
            </a:r>
          </a:p>
          <a:p>
            <a:pPr fontAlgn="base">
              <a:spcBef>
                <a:spcPct val="0"/>
              </a:spcBef>
              <a:spcAft>
                <a:spcPct val="0"/>
              </a:spcAft>
              <a:defRPr/>
            </a:pPr>
            <a:r>
              <a:rPr lang="en-US" sz="825">
                <a:solidFill>
                  <a:srgbClr val="000000"/>
                </a:solidFill>
                <a:latin typeface="Calibri"/>
              </a:rPr>
              <a:t>  Top Steam Reservoir</a:t>
            </a:r>
          </a:p>
          <a:p>
            <a:pPr fontAlgn="base">
              <a:spcBef>
                <a:spcPct val="0"/>
              </a:spcBef>
              <a:spcAft>
                <a:spcPct val="0"/>
              </a:spcAft>
              <a:defRPr/>
            </a:pPr>
            <a:r>
              <a:rPr lang="en-US" sz="825">
                <a:solidFill>
                  <a:srgbClr val="000000"/>
                </a:solidFill>
                <a:latin typeface="Calibri"/>
              </a:rPr>
              <a:t>  Top Main Graywacke</a:t>
            </a:r>
          </a:p>
          <a:p>
            <a:pPr fontAlgn="base">
              <a:spcBef>
                <a:spcPct val="0"/>
              </a:spcBef>
              <a:spcAft>
                <a:spcPct val="0"/>
              </a:spcAft>
              <a:defRPr/>
            </a:pPr>
            <a:r>
              <a:rPr lang="en-US" sz="825">
                <a:solidFill>
                  <a:srgbClr val="000000"/>
                </a:solidFill>
                <a:latin typeface="Calibri"/>
              </a:rPr>
              <a:t>  Top Hornfelsic Graywacke</a:t>
            </a:r>
          </a:p>
          <a:p>
            <a:pPr fontAlgn="base">
              <a:spcBef>
                <a:spcPct val="0"/>
              </a:spcBef>
              <a:spcAft>
                <a:spcPct val="0"/>
              </a:spcAft>
              <a:defRPr/>
            </a:pPr>
            <a:r>
              <a:rPr lang="en-US" sz="825">
                <a:solidFill>
                  <a:srgbClr val="000000"/>
                </a:solidFill>
                <a:latin typeface="Calibri"/>
              </a:rPr>
              <a:t>  Top Granitic Intrusion (Felsite)</a:t>
            </a:r>
          </a:p>
          <a:p>
            <a:pPr fontAlgn="base">
              <a:spcBef>
                <a:spcPct val="0"/>
              </a:spcBef>
              <a:spcAft>
                <a:spcPct val="0"/>
              </a:spcAft>
              <a:defRPr/>
            </a:pPr>
            <a:r>
              <a:rPr lang="en-US" sz="825">
                <a:solidFill>
                  <a:srgbClr val="000000"/>
                </a:solidFill>
                <a:latin typeface="Calibri"/>
              </a:rPr>
              <a:t>   Base Steam Reservoir</a:t>
            </a:r>
          </a:p>
          <a:p>
            <a:pPr fontAlgn="base">
              <a:spcBef>
                <a:spcPct val="0"/>
              </a:spcBef>
              <a:spcAft>
                <a:spcPct val="0"/>
              </a:spcAft>
              <a:defRPr/>
            </a:pPr>
            <a:endParaRPr lang="en-US" sz="675">
              <a:solidFill>
                <a:srgbClr val="000000"/>
              </a:solidFill>
              <a:latin typeface="Trebuchet MS" panose="020B0603020202020204" pitchFamily="34" charset="0"/>
            </a:endParaRPr>
          </a:p>
        </p:txBody>
      </p:sp>
      <p:sp>
        <p:nvSpPr>
          <p:cNvPr id="11" name="TextBox 10"/>
          <p:cNvSpPr txBox="1"/>
          <p:nvPr/>
        </p:nvSpPr>
        <p:spPr>
          <a:xfrm>
            <a:off x="9006464" y="3363567"/>
            <a:ext cx="1551415" cy="267766"/>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Historical Water Injection Wells</a:t>
            </a:r>
          </a:p>
          <a:p>
            <a:pPr algn="ctr" defTabSz="685800" fontAlgn="base">
              <a:spcBef>
                <a:spcPct val="0"/>
              </a:spcBef>
              <a:spcAft>
                <a:spcPct val="0"/>
              </a:spcAft>
              <a:defRPr/>
            </a:pPr>
            <a:r>
              <a:rPr lang="en-US" sz="825">
                <a:solidFill>
                  <a:srgbClr val="000000">
                    <a:lumMod val="75000"/>
                  </a:srgbClr>
                </a:solidFill>
                <a:latin typeface="Calibri"/>
              </a:rPr>
              <a:t>Cumulative Injection Volumes</a:t>
            </a:r>
            <a:endParaRPr lang="en-US" sz="675">
              <a:solidFill>
                <a:srgbClr val="000000">
                  <a:lumMod val="75000"/>
                </a:srgbClr>
              </a:solidFill>
              <a:latin typeface="Trebuchet MS" panose="020B0603020202020204" pitchFamily="34" charset="0"/>
            </a:endParaRPr>
          </a:p>
        </p:txBody>
      </p:sp>
      <p:sp>
        <p:nvSpPr>
          <p:cNvPr id="12" name="TextBox 11"/>
          <p:cNvSpPr txBox="1"/>
          <p:nvPr/>
        </p:nvSpPr>
        <p:spPr>
          <a:xfrm>
            <a:off x="9006463" y="3688663"/>
            <a:ext cx="1551415" cy="394723"/>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Seismicity Hypocenters</a:t>
            </a:r>
          </a:p>
          <a:p>
            <a:pPr algn="ctr" defTabSz="685800" fontAlgn="base">
              <a:spcBef>
                <a:spcPct val="0"/>
              </a:spcBef>
              <a:spcAft>
                <a:spcPct val="0"/>
              </a:spcAft>
              <a:defRPr/>
            </a:pPr>
            <a:r>
              <a:rPr lang="en-US" sz="825">
                <a:solidFill>
                  <a:srgbClr val="000000">
                    <a:lumMod val="75000"/>
                  </a:srgbClr>
                </a:solidFill>
                <a:latin typeface="Trebuchet MS" panose="020B0603020202020204" pitchFamily="34" charset="0"/>
              </a:rPr>
              <a:t>USGS Double-Difference</a:t>
            </a:r>
          </a:p>
          <a:p>
            <a:pPr algn="ctr" defTabSz="685800" fontAlgn="base">
              <a:spcBef>
                <a:spcPct val="0"/>
              </a:spcBef>
              <a:spcAft>
                <a:spcPct val="0"/>
              </a:spcAft>
              <a:defRPr/>
            </a:pPr>
            <a:r>
              <a:rPr lang="en-US" sz="825">
                <a:solidFill>
                  <a:srgbClr val="000000">
                    <a:lumMod val="75000"/>
                  </a:srgbClr>
                </a:solidFill>
                <a:latin typeface="Trebuchet MS" panose="020B0603020202020204" pitchFamily="34" charset="0"/>
              </a:rPr>
              <a:t>1984 to Present</a:t>
            </a:r>
            <a:endParaRPr lang="en-US" sz="675">
              <a:solidFill>
                <a:srgbClr val="000000">
                  <a:lumMod val="75000"/>
                </a:srgbClr>
              </a:solidFill>
              <a:latin typeface="Trebuchet MS" panose="020B0603020202020204" pitchFamily="34" charset="0"/>
            </a:endParaRPr>
          </a:p>
        </p:txBody>
      </p:sp>
      <p:sp>
        <p:nvSpPr>
          <p:cNvPr id="13" name="TextBox 12"/>
          <p:cNvSpPr txBox="1"/>
          <p:nvPr/>
        </p:nvSpPr>
        <p:spPr>
          <a:xfrm>
            <a:off x="9006461" y="5839262"/>
            <a:ext cx="1551415" cy="267766"/>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Microseismic Stimulated Reservoir Analyses</a:t>
            </a:r>
          </a:p>
        </p:txBody>
      </p:sp>
      <p:sp>
        <p:nvSpPr>
          <p:cNvPr id="15" name="Text Box 11"/>
          <p:cNvSpPr txBox="1">
            <a:spLocks noChangeArrowheads="1"/>
          </p:cNvSpPr>
          <p:nvPr/>
        </p:nvSpPr>
        <p:spPr bwMode="auto">
          <a:xfrm>
            <a:off x="2366837" y="304884"/>
            <a:ext cx="3425798" cy="334835"/>
          </a:xfrm>
          <a:prstGeom prst="rect">
            <a:avLst/>
          </a:prstGeom>
          <a:solidFill>
            <a:srgbClr val="FFFFFF"/>
          </a:solidFill>
          <a:ln w="9525">
            <a:solidFill>
              <a:srgbClr val="000000"/>
            </a:solidFill>
            <a:miter lim="800000"/>
            <a:headEnd/>
            <a:tailEnd/>
          </a:ln>
          <a:effectLst/>
        </p:spPr>
        <p:txBody>
          <a:bodyPr wrap="square">
            <a:spAutoFit/>
          </a:bodyPr>
          <a:lstStyle>
            <a:lvl1pPr eaLnBrk="0" hangingPunct="0">
              <a:defRPr sz="1600" b="1">
                <a:solidFill>
                  <a:schemeClr val="tx1"/>
                </a:solidFill>
                <a:latin typeface="Trebuchet MS" pitchFamily="34" charset="0"/>
              </a:defRPr>
            </a:lvl1pPr>
            <a:lvl2pPr marL="742950" indent="-285750" eaLnBrk="0" hangingPunct="0">
              <a:defRPr sz="1600" b="1">
                <a:solidFill>
                  <a:schemeClr val="tx1"/>
                </a:solidFill>
                <a:latin typeface="Trebuchet MS" pitchFamily="34" charset="0"/>
              </a:defRPr>
            </a:lvl2pPr>
            <a:lvl3pPr marL="1143000" indent="-228600" eaLnBrk="0" hangingPunct="0">
              <a:defRPr sz="1600" b="1">
                <a:solidFill>
                  <a:schemeClr val="tx1"/>
                </a:solidFill>
                <a:latin typeface="Trebuchet MS" pitchFamily="34" charset="0"/>
              </a:defRPr>
            </a:lvl3pPr>
            <a:lvl4pPr marL="1600200" indent="-228600" eaLnBrk="0" hangingPunct="0">
              <a:defRPr sz="1600" b="1">
                <a:solidFill>
                  <a:schemeClr val="tx1"/>
                </a:solidFill>
                <a:latin typeface="Trebuchet MS" pitchFamily="34" charset="0"/>
              </a:defRPr>
            </a:lvl4pPr>
            <a:lvl5pPr marL="2057400" indent="-228600" eaLnBrk="0" hangingPunct="0">
              <a:defRPr sz="1600" b="1">
                <a:solidFill>
                  <a:schemeClr val="tx1"/>
                </a:solidFill>
                <a:latin typeface="Trebuchet MS" pitchFamily="34" charset="0"/>
              </a:defRPr>
            </a:lvl5pPr>
            <a:lvl6pPr marL="2514600" indent="-228600" eaLnBrk="0" fontAlgn="base" hangingPunct="0">
              <a:spcBef>
                <a:spcPct val="0"/>
              </a:spcBef>
              <a:spcAft>
                <a:spcPct val="0"/>
              </a:spcAft>
              <a:defRPr sz="1600" b="1">
                <a:solidFill>
                  <a:schemeClr val="tx1"/>
                </a:solidFill>
                <a:latin typeface="Trebuchet MS" pitchFamily="34" charset="0"/>
              </a:defRPr>
            </a:lvl6pPr>
            <a:lvl7pPr marL="2971800" indent="-228600" eaLnBrk="0" fontAlgn="base" hangingPunct="0">
              <a:spcBef>
                <a:spcPct val="0"/>
              </a:spcBef>
              <a:spcAft>
                <a:spcPct val="0"/>
              </a:spcAft>
              <a:defRPr sz="1600" b="1">
                <a:solidFill>
                  <a:schemeClr val="tx1"/>
                </a:solidFill>
                <a:latin typeface="Trebuchet MS" pitchFamily="34" charset="0"/>
              </a:defRPr>
            </a:lvl7pPr>
            <a:lvl8pPr marL="3429000" indent="-228600" eaLnBrk="0" fontAlgn="base" hangingPunct="0">
              <a:spcBef>
                <a:spcPct val="0"/>
              </a:spcBef>
              <a:spcAft>
                <a:spcPct val="0"/>
              </a:spcAft>
              <a:defRPr sz="1600" b="1">
                <a:solidFill>
                  <a:schemeClr val="tx1"/>
                </a:solidFill>
                <a:latin typeface="Trebuchet MS" pitchFamily="34" charset="0"/>
              </a:defRPr>
            </a:lvl8pPr>
            <a:lvl9pPr marL="3886200" indent="-228600" eaLnBrk="0" fontAlgn="base" hangingPunct="0">
              <a:spcBef>
                <a:spcPct val="0"/>
              </a:spcBef>
              <a:spcAft>
                <a:spcPct val="0"/>
              </a:spcAft>
              <a:defRPr sz="1600" b="1">
                <a:solidFill>
                  <a:schemeClr val="tx1"/>
                </a:solidFill>
                <a:latin typeface="Trebuchet MS" pitchFamily="34" charset="0"/>
              </a:defRPr>
            </a:lvl9pPr>
          </a:lstStyle>
          <a:p>
            <a:pPr algn="ctr" eaLnBrk="1" fontAlgn="base" hangingPunct="1">
              <a:spcBef>
                <a:spcPct val="0"/>
              </a:spcBef>
              <a:spcAft>
                <a:spcPct val="0"/>
              </a:spcAft>
              <a:defRPr/>
            </a:pPr>
            <a:r>
              <a:rPr lang="en-US" sz="788">
                <a:solidFill>
                  <a:srgbClr val="FF00FF"/>
                </a:solidFill>
                <a:latin typeface="Arial"/>
                <a:cs typeface="Arial" pitchFamily="34" charset="0"/>
              </a:rPr>
              <a:t>Purple Disc Radii</a:t>
            </a:r>
            <a:r>
              <a:rPr lang="en-US" sz="788">
                <a:solidFill>
                  <a:srgbClr val="4C4C4C"/>
                </a:solidFill>
                <a:latin typeface="Arial"/>
                <a:cs typeface="Arial" pitchFamily="34" charset="0"/>
              </a:rPr>
              <a:t> Proportional To Cumulative Water Injection Volume</a:t>
            </a:r>
          </a:p>
        </p:txBody>
      </p:sp>
      <p:sp>
        <p:nvSpPr>
          <p:cNvPr id="14" name="Subtitle 2"/>
          <p:cNvSpPr txBox="1">
            <a:spLocks/>
          </p:cNvSpPr>
          <p:nvPr/>
        </p:nvSpPr>
        <p:spPr bwMode="auto">
          <a:xfrm>
            <a:off x="1524001" y="6463"/>
            <a:ext cx="9143999" cy="628650"/>
          </a:xfrm>
          <a:prstGeom prst="rect">
            <a:avLst/>
          </a:prstGeom>
          <a:noFill/>
          <a:ln>
            <a:noFill/>
          </a:ln>
        </p:spPr>
        <p:txBody>
          <a:bodyPr/>
          <a:lstStyle>
            <a:lvl1pPr marL="365125" indent="-255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400" b="1">
                <a:solidFill>
                  <a:srgbClr val="0070C0"/>
                </a:solidFill>
                <a:latin typeface="Trebuchet MS" panose="020B0603020202020204" pitchFamily="34" charset="0"/>
                <a:ea typeface="MS PGothic" pitchFamily="34" charset="-128"/>
              </a:rPr>
              <a:t>3D Structural Model Analysis Example With Volume Slicer  </a:t>
            </a:r>
            <a:r>
              <a:rPr lang="en-US" sz="1400" b="1">
                <a:solidFill>
                  <a:srgbClr val="000000">
                    <a:lumMod val="85000"/>
                    <a:lumOff val="15000"/>
                  </a:srgbClr>
                </a:solidFill>
                <a:latin typeface="Trebuchet MS" panose="020B0603020202020204" pitchFamily="34" charset="0"/>
                <a:ea typeface="MS PGothic" pitchFamily="34" charset="-128"/>
              </a:rPr>
              <a:t>Video One</a:t>
            </a:r>
            <a:r>
              <a:rPr lang="en-US" sz="1400">
                <a:solidFill>
                  <a:srgbClr val="000000">
                    <a:lumMod val="85000"/>
                    <a:lumOff val="15000"/>
                  </a:srgbClr>
                </a:solidFill>
                <a:latin typeface="Trebuchet MS" panose="020B0603020202020204" pitchFamily="34" charset="0"/>
                <a:ea typeface="MS PGothic" pitchFamily="34" charset="-128"/>
              </a:rPr>
              <a:t> </a:t>
            </a:r>
            <a:r>
              <a:rPr lang="en-US" sz="900">
                <a:solidFill>
                  <a:srgbClr val="996633"/>
                </a:solidFill>
                <a:latin typeface="Calibri"/>
                <a:ea typeface="MS PGothic" pitchFamily="34" charset="-128"/>
              </a:rPr>
              <a:t> </a:t>
            </a:r>
            <a:endParaRPr lang="en-US" sz="1050">
              <a:solidFill>
                <a:srgbClr val="0066CC"/>
              </a:solidFill>
              <a:latin typeface="Calibri"/>
            </a:endParaRPr>
          </a:p>
          <a:p>
            <a:pPr eaLnBrk="1" hangingPunct="1">
              <a:defRPr/>
            </a:pPr>
            <a:r>
              <a:rPr lang="en-US" sz="1050">
                <a:solidFill>
                  <a:srgbClr val="0070C0"/>
                </a:solidFill>
                <a:latin typeface="Calibri"/>
              </a:rPr>
              <a:t>   </a:t>
            </a:r>
          </a:p>
        </p:txBody>
      </p:sp>
      <p:sp>
        <p:nvSpPr>
          <p:cNvPr id="19" name="Rectangle 18"/>
          <p:cNvSpPr/>
          <p:nvPr/>
        </p:nvSpPr>
        <p:spPr>
          <a:xfrm>
            <a:off x="1524001" y="6396950"/>
            <a:ext cx="9135237" cy="246221"/>
          </a:xfrm>
          <a:prstGeom prst="rect">
            <a:avLst/>
          </a:prstGeom>
        </p:spPr>
        <p:txBody>
          <a:bodyPr wrap="square">
            <a:spAutoFit/>
          </a:bodyPr>
          <a:lstStyle/>
          <a:p>
            <a:pPr algn="ctr"/>
            <a:r>
              <a:rPr lang="en-US" sz="1000">
                <a:solidFill>
                  <a:srgbClr val="0070C0"/>
                </a:solidFill>
                <a:latin typeface="Calibri"/>
              </a:rPr>
              <a:t>26 July 2022     Geothermal Geophone Prize Workshop     Craig Hartline     Senior Geophysicist</a:t>
            </a:r>
          </a:p>
        </p:txBody>
      </p:sp>
    </p:spTree>
    <p:extLst>
      <p:ext uri="{BB962C8B-B14F-4D97-AF65-F5344CB8AC3E}">
        <p14:creationId xmlns:p14="http://schemas.microsoft.com/office/powerpoint/2010/main" val="1551346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a:stretch>
            <a:fillRect/>
          </a:stretch>
        </p:blipFill>
        <p:spPr>
          <a:xfrm>
            <a:off x="1524000" y="5530769"/>
            <a:ext cx="9135238" cy="1332572"/>
          </a:xfrm>
          <a:prstGeom prst="rect">
            <a:avLst/>
          </a:prstGeom>
        </p:spPr>
      </p:pic>
      <p:sp>
        <p:nvSpPr>
          <p:cNvPr id="15" name="TextBox 14"/>
          <p:cNvSpPr txBox="1"/>
          <p:nvPr/>
        </p:nvSpPr>
        <p:spPr>
          <a:xfrm>
            <a:off x="10030538" y="5375193"/>
            <a:ext cx="603906" cy="326243"/>
          </a:xfrm>
          <a:prstGeom prst="rect">
            <a:avLst/>
          </a:prstGeom>
          <a:noFill/>
          <a:ln>
            <a:noFill/>
          </a:ln>
        </p:spPr>
        <p:txBody>
          <a:bodyPr wrap="square" lIns="45720" tIns="9144" rIns="45720" bIns="9144" rtlCol="0">
            <a:spAutoFit/>
          </a:bodyPr>
          <a:lstStyle/>
          <a:p>
            <a:pPr algn="ctr" fontAlgn="base">
              <a:spcBef>
                <a:spcPct val="0"/>
              </a:spcBef>
              <a:spcAft>
                <a:spcPct val="0"/>
              </a:spcAft>
              <a:defRPr/>
            </a:pPr>
            <a:r>
              <a:rPr lang="en-US" sz="1000">
                <a:solidFill>
                  <a:srgbClr val="0070C0"/>
                </a:solidFill>
                <a:latin typeface="Trebuchet MS" panose="020B0603020202020204" pitchFamily="34" charset="0"/>
              </a:rPr>
              <a:t>15000’ Subsea</a:t>
            </a:r>
          </a:p>
        </p:txBody>
      </p:sp>
      <p:sp>
        <p:nvSpPr>
          <p:cNvPr id="5" name="Text Box 11"/>
          <p:cNvSpPr txBox="1">
            <a:spLocks noChangeArrowheads="1"/>
          </p:cNvSpPr>
          <p:nvPr/>
        </p:nvSpPr>
        <p:spPr bwMode="auto">
          <a:xfrm>
            <a:off x="2799127" y="1334880"/>
            <a:ext cx="1807268" cy="300082"/>
          </a:xfrm>
          <a:prstGeom prst="rect">
            <a:avLst/>
          </a:prstGeom>
          <a:solidFill>
            <a:srgbClr val="FFFFFF"/>
          </a:solidFill>
          <a:ln w="9525">
            <a:solidFill>
              <a:srgbClr val="000000"/>
            </a:solidFill>
            <a:miter lim="800000"/>
            <a:headEnd/>
            <a:tailEnd/>
          </a:ln>
          <a:effectLst/>
        </p:spPr>
        <p:txBody>
          <a:bodyPr wrap="square">
            <a:spAutoFit/>
          </a:bodyPr>
          <a:lstStyle>
            <a:lvl1pPr eaLnBrk="0" hangingPunct="0">
              <a:defRPr sz="1600" b="1">
                <a:solidFill>
                  <a:schemeClr val="tx1"/>
                </a:solidFill>
                <a:latin typeface="Trebuchet MS" pitchFamily="34" charset="0"/>
              </a:defRPr>
            </a:lvl1pPr>
            <a:lvl2pPr marL="742950" indent="-285750" eaLnBrk="0" hangingPunct="0">
              <a:defRPr sz="1600" b="1">
                <a:solidFill>
                  <a:schemeClr val="tx1"/>
                </a:solidFill>
                <a:latin typeface="Trebuchet MS" pitchFamily="34" charset="0"/>
              </a:defRPr>
            </a:lvl2pPr>
            <a:lvl3pPr marL="1143000" indent="-228600" eaLnBrk="0" hangingPunct="0">
              <a:defRPr sz="1600" b="1">
                <a:solidFill>
                  <a:schemeClr val="tx1"/>
                </a:solidFill>
                <a:latin typeface="Trebuchet MS" pitchFamily="34" charset="0"/>
              </a:defRPr>
            </a:lvl3pPr>
            <a:lvl4pPr marL="1600200" indent="-228600" eaLnBrk="0" hangingPunct="0">
              <a:defRPr sz="1600" b="1">
                <a:solidFill>
                  <a:schemeClr val="tx1"/>
                </a:solidFill>
                <a:latin typeface="Trebuchet MS" pitchFamily="34" charset="0"/>
              </a:defRPr>
            </a:lvl4pPr>
            <a:lvl5pPr marL="2057400" indent="-228600" eaLnBrk="0" hangingPunct="0">
              <a:defRPr sz="1600" b="1">
                <a:solidFill>
                  <a:schemeClr val="tx1"/>
                </a:solidFill>
                <a:latin typeface="Trebuchet MS" pitchFamily="34" charset="0"/>
              </a:defRPr>
            </a:lvl5pPr>
            <a:lvl6pPr marL="2514600" indent="-228600" eaLnBrk="0" fontAlgn="base" hangingPunct="0">
              <a:spcBef>
                <a:spcPct val="0"/>
              </a:spcBef>
              <a:spcAft>
                <a:spcPct val="0"/>
              </a:spcAft>
              <a:defRPr sz="1600" b="1">
                <a:solidFill>
                  <a:schemeClr val="tx1"/>
                </a:solidFill>
                <a:latin typeface="Trebuchet MS" pitchFamily="34" charset="0"/>
              </a:defRPr>
            </a:lvl6pPr>
            <a:lvl7pPr marL="2971800" indent="-228600" eaLnBrk="0" fontAlgn="base" hangingPunct="0">
              <a:spcBef>
                <a:spcPct val="0"/>
              </a:spcBef>
              <a:spcAft>
                <a:spcPct val="0"/>
              </a:spcAft>
              <a:defRPr sz="1600" b="1">
                <a:solidFill>
                  <a:schemeClr val="tx1"/>
                </a:solidFill>
                <a:latin typeface="Trebuchet MS" pitchFamily="34" charset="0"/>
              </a:defRPr>
            </a:lvl7pPr>
            <a:lvl8pPr marL="3429000" indent="-228600" eaLnBrk="0" fontAlgn="base" hangingPunct="0">
              <a:spcBef>
                <a:spcPct val="0"/>
              </a:spcBef>
              <a:spcAft>
                <a:spcPct val="0"/>
              </a:spcAft>
              <a:defRPr sz="1600" b="1">
                <a:solidFill>
                  <a:schemeClr val="tx1"/>
                </a:solidFill>
                <a:latin typeface="Trebuchet MS" pitchFamily="34" charset="0"/>
              </a:defRPr>
            </a:lvl8pPr>
            <a:lvl9pPr marL="3886200" indent="-228600" eaLnBrk="0" fontAlgn="base" hangingPunct="0">
              <a:spcBef>
                <a:spcPct val="0"/>
              </a:spcBef>
              <a:spcAft>
                <a:spcPct val="0"/>
              </a:spcAft>
              <a:defRPr sz="1600" b="1">
                <a:solidFill>
                  <a:schemeClr val="tx1"/>
                </a:solidFill>
                <a:latin typeface="Trebuchet MS" pitchFamily="34" charset="0"/>
              </a:defRPr>
            </a:lvl9pPr>
          </a:lstStyle>
          <a:p>
            <a:pPr algn="ctr" eaLnBrk="1" hangingPunct="1">
              <a:defRPr/>
            </a:pPr>
            <a:r>
              <a:rPr lang="en-US" sz="675">
                <a:solidFill>
                  <a:srgbClr val="0070C0"/>
                </a:solidFill>
                <a:latin typeface="Calibri"/>
                <a:cs typeface="Arial" pitchFamily="34" charset="0"/>
              </a:rPr>
              <a:t>Oblique View From SSW and Above Horizontal  </a:t>
            </a:r>
          </a:p>
        </p:txBody>
      </p:sp>
      <p:pic>
        <p:nvPicPr>
          <p:cNvPr id="7" name="2021-12-13_14-45-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5435" y="640077"/>
            <a:ext cx="8986758" cy="5514602"/>
          </a:xfrm>
          <a:prstGeom prst="rect">
            <a:avLst/>
          </a:prstGeom>
        </p:spPr>
      </p:pic>
      <p:sp>
        <p:nvSpPr>
          <p:cNvPr id="8" name="Text Box 11"/>
          <p:cNvSpPr txBox="1">
            <a:spLocks noChangeArrowheads="1"/>
          </p:cNvSpPr>
          <p:nvPr/>
        </p:nvSpPr>
        <p:spPr bwMode="auto">
          <a:xfrm>
            <a:off x="7958120" y="387071"/>
            <a:ext cx="2072418" cy="230832"/>
          </a:xfrm>
          <a:prstGeom prst="rect">
            <a:avLst/>
          </a:prstGeom>
          <a:solidFill>
            <a:srgbClr val="FFFFFF"/>
          </a:solidFill>
          <a:ln w="9525">
            <a:solidFill>
              <a:srgbClr val="000000"/>
            </a:solidFill>
            <a:miter lim="800000"/>
            <a:headEnd/>
            <a:tailEnd/>
          </a:ln>
          <a:effectLst/>
        </p:spPr>
        <p:txBody>
          <a:bodyPr wrap="square">
            <a:spAutoFit/>
          </a:bodyPr>
          <a:lstStyle>
            <a:lvl1pPr eaLnBrk="0" hangingPunct="0">
              <a:defRPr sz="1600" b="1">
                <a:solidFill>
                  <a:schemeClr val="tx1"/>
                </a:solidFill>
                <a:latin typeface="Trebuchet MS" pitchFamily="34" charset="0"/>
              </a:defRPr>
            </a:lvl1pPr>
            <a:lvl2pPr marL="742950" indent="-285750" eaLnBrk="0" hangingPunct="0">
              <a:defRPr sz="1600" b="1">
                <a:solidFill>
                  <a:schemeClr val="tx1"/>
                </a:solidFill>
                <a:latin typeface="Trebuchet MS" pitchFamily="34" charset="0"/>
              </a:defRPr>
            </a:lvl2pPr>
            <a:lvl3pPr marL="1143000" indent="-228600" eaLnBrk="0" hangingPunct="0">
              <a:defRPr sz="1600" b="1">
                <a:solidFill>
                  <a:schemeClr val="tx1"/>
                </a:solidFill>
                <a:latin typeface="Trebuchet MS" pitchFamily="34" charset="0"/>
              </a:defRPr>
            </a:lvl3pPr>
            <a:lvl4pPr marL="1600200" indent="-228600" eaLnBrk="0" hangingPunct="0">
              <a:defRPr sz="1600" b="1">
                <a:solidFill>
                  <a:schemeClr val="tx1"/>
                </a:solidFill>
                <a:latin typeface="Trebuchet MS" pitchFamily="34" charset="0"/>
              </a:defRPr>
            </a:lvl4pPr>
            <a:lvl5pPr marL="2057400" indent="-228600" eaLnBrk="0" hangingPunct="0">
              <a:defRPr sz="1600" b="1">
                <a:solidFill>
                  <a:schemeClr val="tx1"/>
                </a:solidFill>
                <a:latin typeface="Trebuchet MS" pitchFamily="34" charset="0"/>
              </a:defRPr>
            </a:lvl5pPr>
            <a:lvl6pPr marL="2514600" indent="-228600" eaLnBrk="0" fontAlgn="base" hangingPunct="0">
              <a:spcBef>
                <a:spcPct val="0"/>
              </a:spcBef>
              <a:spcAft>
                <a:spcPct val="0"/>
              </a:spcAft>
              <a:defRPr sz="1600" b="1">
                <a:solidFill>
                  <a:schemeClr val="tx1"/>
                </a:solidFill>
                <a:latin typeface="Trebuchet MS" pitchFamily="34" charset="0"/>
              </a:defRPr>
            </a:lvl6pPr>
            <a:lvl7pPr marL="2971800" indent="-228600" eaLnBrk="0" fontAlgn="base" hangingPunct="0">
              <a:spcBef>
                <a:spcPct val="0"/>
              </a:spcBef>
              <a:spcAft>
                <a:spcPct val="0"/>
              </a:spcAft>
              <a:defRPr sz="1600" b="1">
                <a:solidFill>
                  <a:schemeClr val="tx1"/>
                </a:solidFill>
                <a:latin typeface="Trebuchet MS" pitchFamily="34" charset="0"/>
              </a:defRPr>
            </a:lvl7pPr>
            <a:lvl8pPr marL="3429000" indent="-228600" eaLnBrk="0" fontAlgn="base" hangingPunct="0">
              <a:spcBef>
                <a:spcPct val="0"/>
              </a:spcBef>
              <a:spcAft>
                <a:spcPct val="0"/>
              </a:spcAft>
              <a:defRPr sz="1600" b="1">
                <a:solidFill>
                  <a:schemeClr val="tx1"/>
                </a:solidFill>
                <a:latin typeface="Trebuchet MS" pitchFamily="34" charset="0"/>
              </a:defRPr>
            </a:lvl8pPr>
            <a:lvl9pPr marL="3886200" indent="-228600" eaLnBrk="0" fontAlgn="base" hangingPunct="0">
              <a:spcBef>
                <a:spcPct val="0"/>
              </a:spcBef>
              <a:spcAft>
                <a:spcPct val="0"/>
              </a:spcAft>
              <a:defRPr sz="1600" b="1">
                <a:solidFill>
                  <a:schemeClr val="tx1"/>
                </a:solidFill>
                <a:latin typeface="Trebuchet MS" pitchFamily="34" charset="0"/>
              </a:defRPr>
            </a:lvl9pPr>
          </a:lstStyle>
          <a:p>
            <a:pPr algn="ctr" eaLnBrk="1" hangingPunct="1">
              <a:defRPr/>
            </a:pPr>
            <a:r>
              <a:rPr lang="en-US" sz="900">
                <a:solidFill>
                  <a:srgbClr val="0070C0"/>
                </a:solidFill>
                <a:latin typeface="Calibri"/>
                <a:cs typeface="Arial" pitchFamily="34" charset="0"/>
              </a:rPr>
              <a:t>View From South and Above Horizontal  </a:t>
            </a:r>
          </a:p>
        </p:txBody>
      </p:sp>
      <p:sp>
        <p:nvSpPr>
          <p:cNvPr id="18" name="Text Box 11"/>
          <p:cNvSpPr txBox="1">
            <a:spLocks noChangeArrowheads="1"/>
          </p:cNvSpPr>
          <p:nvPr/>
        </p:nvSpPr>
        <p:spPr bwMode="auto">
          <a:xfrm>
            <a:off x="1675074" y="661452"/>
            <a:ext cx="3425798" cy="334835"/>
          </a:xfrm>
          <a:prstGeom prst="rect">
            <a:avLst/>
          </a:prstGeom>
          <a:solidFill>
            <a:srgbClr val="FFFFFF"/>
          </a:solidFill>
          <a:ln w="9525">
            <a:solidFill>
              <a:srgbClr val="000000"/>
            </a:solidFill>
            <a:miter lim="800000"/>
            <a:headEnd/>
            <a:tailEnd/>
          </a:ln>
          <a:effectLst/>
        </p:spPr>
        <p:txBody>
          <a:bodyPr wrap="square">
            <a:spAutoFit/>
          </a:bodyPr>
          <a:lstStyle>
            <a:lvl1pPr eaLnBrk="0" hangingPunct="0">
              <a:defRPr sz="1600" b="1">
                <a:solidFill>
                  <a:schemeClr val="tx1"/>
                </a:solidFill>
                <a:latin typeface="Trebuchet MS" pitchFamily="34" charset="0"/>
              </a:defRPr>
            </a:lvl1pPr>
            <a:lvl2pPr marL="742950" indent="-285750" eaLnBrk="0" hangingPunct="0">
              <a:defRPr sz="1600" b="1">
                <a:solidFill>
                  <a:schemeClr val="tx1"/>
                </a:solidFill>
                <a:latin typeface="Trebuchet MS" pitchFamily="34" charset="0"/>
              </a:defRPr>
            </a:lvl2pPr>
            <a:lvl3pPr marL="1143000" indent="-228600" eaLnBrk="0" hangingPunct="0">
              <a:defRPr sz="1600" b="1">
                <a:solidFill>
                  <a:schemeClr val="tx1"/>
                </a:solidFill>
                <a:latin typeface="Trebuchet MS" pitchFamily="34" charset="0"/>
              </a:defRPr>
            </a:lvl3pPr>
            <a:lvl4pPr marL="1600200" indent="-228600" eaLnBrk="0" hangingPunct="0">
              <a:defRPr sz="1600" b="1">
                <a:solidFill>
                  <a:schemeClr val="tx1"/>
                </a:solidFill>
                <a:latin typeface="Trebuchet MS" pitchFamily="34" charset="0"/>
              </a:defRPr>
            </a:lvl4pPr>
            <a:lvl5pPr marL="2057400" indent="-228600" eaLnBrk="0" hangingPunct="0">
              <a:defRPr sz="1600" b="1">
                <a:solidFill>
                  <a:schemeClr val="tx1"/>
                </a:solidFill>
                <a:latin typeface="Trebuchet MS" pitchFamily="34" charset="0"/>
              </a:defRPr>
            </a:lvl5pPr>
            <a:lvl6pPr marL="2514600" indent="-228600" eaLnBrk="0" fontAlgn="base" hangingPunct="0">
              <a:spcBef>
                <a:spcPct val="0"/>
              </a:spcBef>
              <a:spcAft>
                <a:spcPct val="0"/>
              </a:spcAft>
              <a:defRPr sz="1600" b="1">
                <a:solidFill>
                  <a:schemeClr val="tx1"/>
                </a:solidFill>
                <a:latin typeface="Trebuchet MS" pitchFamily="34" charset="0"/>
              </a:defRPr>
            </a:lvl6pPr>
            <a:lvl7pPr marL="2971800" indent="-228600" eaLnBrk="0" fontAlgn="base" hangingPunct="0">
              <a:spcBef>
                <a:spcPct val="0"/>
              </a:spcBef>
              <a:spcAft>
                <a:spcPct val="0"/>
              </a:spcAft>
              <a:defRPr sz="1600" b="1">
                <a:solidFill>
                  <a:schemeClr val="tx1"/>
                </a:solidFill>
                <a:latin typeface="Trebuchet MS" pitchFamily="34" charset="0"/>
              </a:defRPr>
            </a:lvl7pPr>
            <a:lvl8pPr marL="3429000" indent="-228600" eaLnBrk="0" fontAlgn="base" hangingPunct="0">
              <a:spcBef>
                <a:spcPct val="0"/>
              </a:spcBef>
              <a:spcAft>
                <a:spcPct val="0"/>
              </a:spcAft>
              <a:defRPr sz="1600" b="1">
                <a:solidFill>
                  <a:schemeClr val="tx1"/>
                </a:solidFill>
                <a:latin typeface="Trebuchet MS" pitchFamily="34" charset="0"/>
              </a:defRPr>
            </a:lvl8pPr>
            <a:lvl9pPr marL="3886200" indent="-228600" eaLnBrk="0" fontAlgn="base" hangingPunct="0">
              <a:spcBef>
                <a:spcPct val="0"/>
              </a:spcBef>
              <a:spcAft>
                <a:spcPct val="0"/>
              </a:spcAft>
              <a:defRPr sz="1600" b="1">
                <a:solidFill>
                  <a:schemeClr val="tx1"/>
                </a:solidFill>
                <a:latin typeface="Trebuchet MS" pitchFamily="34" charset="0"/>
              </a:defRPr>
            </a:lvl9pPr>
          </a:lstStyle>
          <a:p>
            <a:pPr algn="ctr" eaLnBrk="1" fontAlgn="base" hangingPunct="1">
              <a:spcBef>
                <a:spcPct val="0"/>
              </a:spcBef>
              <a:spcAft>
                <a:spcPct val="0"/>
              </a:spcAft>
              <a:defRPr/>
            </a:pPr>
            <a:r>
              <a:rPr lang="en-US" sz="788">
                <a:solidFill>
                  <a:srgbClr val="FF00FF"/>
                </a:solidFill>
                <a:latin typeface="Arial"/>
                <a:cs typeface="Arial" pitchFamily="34" charset="0"/>
              </a:rPr>
              <a:t>Purple Disc Radii</a:t>
            </a:r>
            <a:r>
              <a:rPr lang="en-US" sz="788">
                <a:solidFill>
                  <a:srgbClr val="4C4C4C"/>
                </a:solidFill>
                <a:latin typeface="Arial"/>
                <a:cs typeface="Arial" pitchFamily="34" charset="0"/>
              </a:rPr>
              <a:t> Proportional To Cumulative Water Injection Volume</a:t>
            </a:r>
          </a:p>
        </p:txBody>
      </p:sp>
      <p:sp>
        <p:nvSpPr>
          <p:cNvPr id="12" name="TextBox 11"/>
          <p:cNvSpPr txBox="1"/>
          <p:nvPr/>
        </p:nvSpPr>
        <p:spPr>
          <a:xfrm>
            <a:off x="9006462" y="4140716"/>
            <a:ext cx="1551415" cy="1641219"/>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3D Structural Model Surfaces  </a:t>
            </a:r>
          </a:p>
          <a:p>
            <a:pPr algn="ctr" defTabSz="685800" fontAlgn="base">
              <a:spcBef>
                <a:spcPct val="0"/>
              </a:spcBef>
              <a:spcAft>
                <a:spcPct val="0"/>
              </a:spcAft>
              <a:defRPr/>
            </a:pPr>
            <a:r>
              <a:rPr lang="en-US" sz="825">
                <a:solidFill>
                  <a:srgbClr val="0070C0"/>
                </a:solidFill>
                <a:latin typeface="Calibri"/>
              </a:rPr>
              <a:t>Listed From Top to Base</a:t>
            </a:r>
            <a:r>
              <a:rPr lang="en-US" sz="825">
                <a:solidFill>
                  <a:srgbClr val="000000"/>
                </a:solidFill>
                <a:latin typeface="Calibri"/>
              </a:rPr>
              <a:t> </a:t>
            </a:r>
          </a:p>
          <a:p>
            <a:pPr fontAlgn="base">
              <a:spcBef>
                <a:spcPct val="0"/>
              </a:spcBef>
              <a:spcAft>
                <a:spcPct val="0"/>
              </a:spcAft>
              <a:defRPr/>
            </a:pPr>
            <a:r>
              <a:rPr lang="en-US" sz="825">
                <a:solidFill>
                  <a:srgbClr val="000000"/>
                </a:solidFill>
                <a:latin typeface="Calibri"/>
              </a:rPr>
              <a:t>  Surface Topography</a:t>
            </a:r>
          </a:p>
          <a:p>
            <a:pPr fontAlgn="base">
              <a:spcBef>
                <a:spcPct val="0"/>
              </a:spcBef>
              <a:spcAft>
                <a:spcPct val="0"/>
              </a:spcAft>
              <a:defRPr/>
            </a:pPr>
            <a:r>
              <a:rPr lang="en-US" sz="825">
                <a:solidFill>
                  <a:srgbClr val="000000"/>
                </a:solidFill>
                <a:latin typeface="Calibri"/>
              </a:rPr>
              <a:t>  Surface Geologic Mapping</a:t>
            </a:r>
          </a:p>
          <a:p>
            <a:pPr fontAlgn="base">
              <a:spcBef>
                <a:spcPct val="0"/>
              </a:spcBef>
              <a:spcAft>
                <a:spcPct val="0"/>
              </a:spcAft>
              <a:defRPr/>
            </a:pPr>
            <a:r>
              <a:rPr lang="en-US" sz="825">
                <a:solidFill>
                  <a:srgbClr val="000000"/>
                </a:solidFill>
                <a:latin typeface="Calibri"/>
              </a:rPr>
              <a:t>  Top Greenstone (limited)</a:t>
            </a:r>
          </a:p>
          <a:p>
            <a:pPr fontAlgn="base">
              <a:spcBef>
                <a:spcPct val="0"/>
              </a:spcBef>
              <a:spcAft>
                <a:spcPct val="0"/>
              </a:spcAft>
              <a:defRPr/>
            </a:pPr>
            <a:r>
              <a:rPr lang="en-US" sz="825">
                <a:solidFill>
                  <a:srgbClr val="000000"/>
                </a:solidFill>
                <a:latin typeface="Calibri"/>
              </a:rPr>
              <a:t>  Top Serpentinite (limited)</a:t>
            </a:r>
          </a:p>
          <a:p>
            <a:pPr fontAlgn="base">
              <a:spcBef>
                <a:spcPct val="0"/>
              </a:spcBef>
              <a:spcAft>
                <a:spcPct val="0"/>
              </a:spcAft>
              <a:defRPr/>
            </a:pPr>
            <a:r>
              <a:rPr lang="en-US" sz="825">
                <a:solidFill>
                  <a:srgbClr val="000000"/>
                </a:solidFill>
                <a:latin typeface="Calibri"/>
              </a:rPr>
              <a:t>  Base Serpentinite (limited)</a:t>
            </a:r>
          </a:p>
          <a:p>
            <a:pPr fontAlgn="base">
              <a:spcBef>
                <a:spcPct val="0"/>
              </a:spcBef>
              <a:spcAft>
                <a:spcPct val="0"/>
              </a:spcAft>
              <a:defRPr/>
            </a:pPr>
            <a:r>
              <a:rPr lang="en-US" sz="825">
                <a:solidFill>
                  <a:srgbClr val="000000"/>
                </a:solidFill>
                <a:latin typeface="Calibri"/>
              </a:rPr>
              <a:t>  Top Steam Reservoir</a:t>
            </a:r>
          </a:p>
          <a:p>
            <a:pPr fontAlgn="base">
              <a:spcBef>
                <a:spcPct val="0"/>
              </a:spcBef>
              <a:spcAft>
                <a:spcPct val="0"/>
              </a:spcAft>
              <a:defRPr/>
            </a:pPr>
            <a:r>
              <a:rPr lang="en-US" sz="825">
                <a:solidFill>
                  <a:srgbClr val="000000"/>
                </a:solidFill>
                <a:latin typeface="Calibri"/>
              </a:rPr>
              <a:t>  Top Main Graywacke</a:t>
            </a:r>
          </a:p>
          <a:p>
            <a:pPr fontAlgn="base">
              <a:spcBef>
                <a:spcPct val="0"/>
              </a:spcBef>
              <a:spcAft>
                <a:spcPct val="0"/>
              </a:spcAft>
              <a:defRPr/>
            </a:pPr>
            <a:r>
              <a:rPr lang="en-US" sz="825">
                <a:solidFill>
                  <a:srgbClr val="000000"/>
                </a:solidFill>
                <a:latin typeface="Calibri"/>
              </a:rPr>
              <a:t>  Top Hornfelsic Graywacke</a:t>
            </a:r>
          </a:p>
          <a:p>
            <a:pPr fontAlgn="base">
              <a:spcBef>
                <a:spcPct val="0"/>
              </a:spcBef>
              <a:spcAft>
                <a:spcPct val="0"/>
              </a:spcAft>
              <a:defRPr/>
            </a:pPr>
            <a:r>
              <a:rPr lang="en-US" sz="825">
                <a:solidFill>
                  <a:srgbClr val="000000"/>
                </a:solidFill>
                <a:latin typeface="Calibri"/>
              </a:rPr>
              <a:t>  Top Granitic Intrusion (Felsite)</a:t>
            </a:r>
          </a:p>
          <a:p>
            <a:pPr fontAlgn="base">
              <a:spcBef>
                <a:spcPct val="0"/>
              </a:spcBef>
              <a:spcAft>
                <a:spcPct val="0"/>
              </a:spcAft>
              <a:defRPr/>
            </a:pPr>
            <a:r>
              <a:rPr lang="en-US" sz="825">
                <a:solidFill>
                  <a:srgbClr val="000000"/>
                </a:solidFill>
                <a:latin typeface="Calibri"/>
              </a:rPr>
              <a:t>   Base Steam Reservoir</a:t>
            </a:r>
          </a:p>
          <a:p>
            <a:pPr fontAlgn="base">
              <a:spcBef>
                <a:spcPct val="0"/>
              </a:spcBef>
              <a:spcAft>
                <a:spcPct val="0"/>
              </a:spcAft>
              <a:defRPr/>
            </a:pPr>
            <a:endParaRPr lang="en-US" sz="675">
              <a:solidFill>
                <a:srgbClr val="000000"/>
              </a:solidFill>
              <a:latin typeface="Trebuchet MS" panose="020B0603020202020204" pitchFamily="34" charset="0"/>
            </a:endParaRPr>
          </a:p>
        </p:txBody>
      </p:sp>
      <p:sp>
        <p:nvSpPr>
          <p:cNvPr id="17" name="TextBox 16"/>
          <p:cNvSpPr txBox="1"/>
          <p:nvPr/>
        </p:nvSpPr>
        <p:spPr>
          <a:xfrm>
            <a:off x="9006464" y="3363567"/>
            <a:ext cx="1551415" cy="267766"/>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Historical Water Injection Wells</a:t>
            </a:r>
          </a:p>
          <a:p>
            <a:pPr algn="ctr" defTabSz="685800" fontAlgn="base">
              <a:spcBef>
                <a:spcPct val="0"/>
              </a:spcBef>
              <a:spcAft>
                <a:spcPct val="0"/>
              </a:spcAft>
              <a:defRPr/>
            </a:pPr>
            <a:r>
              <a:rPr lang="en-US" sz="825">
                <a:solidFill>
                  <a:srgbClr val="000000">
                    <a:lumMod val="75000"/>
                  </a:srgbClr>
                </a:solidFill>
                <a:latin typeface="Calibri"/>
              </a:rPr>
              <a:t>Cumulative Injection Volumes</a:t>
            </a:r>
            <a:endParaRPr lang="en-US" sz="675">
              <a:solidFill>
                <a:srgbClr val="000000">
                  <a:lumMod val="75000"/>
                </a:srgbClr>
              </a:solidFill>
              <a:latin typeface="Trebuchet MS" panose="020B0603020202020204" pitchFamily="34" charset="0"/>
            </a:endParaRPr>
          </a:p>
        </p:txBody>
      </p:sp>
      <p:sp>
        <p:nvSpPr>
          <p:cNvPr id="19" name="TextBox 18"/>
          <p:cNvSpPr txBox="1"/>
          <p:nvPr/>
        </p:nvSpPr>
        <p:spPr>
          <a:xfrm>
            <a:off x="9006463" y="3688663"/>
            <a:ext cx="1551415" cy="394723"/>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Seismicity Hypocenters</a:t>
            </a:r>
          </a:p>
          <a:p>
            <a:pPr algn="ctr" defTabSz="685800" fontAlgn="base">
              <a:spcBef>
                <a:spcPct val="0"/>
              </a:spcBef>
              <a:spcAft>
                <a:spcPct val="0"/>
              </a:spcAft>
              <a:defRPr/>
            </a:pPr>
            <a:r>
              <a:rPr lang="en-US" sz="825">
                <a:solidFill>
                  <a:srgbClr val="000000">
                    <a:lumMod val="75000"/>
                  </a:srgbClr>
                </a:solidFill>
                <a:latin typeface="Trebuchet MS" panose="020B0603020202020204" pitchFamily="34" charset="0"/>
              </a:rPr>
              <a:t>USGS Double-Difference</a:t>
            </a:r>
          </a:p>
          <a:p>
            <a:pPr algn="ctr" defTabSz="685800" fontAlgn="base">
              <a:spcBef>
                <a:spcPct val="0"/>
              </a:spcBef>
              <a:spcAft>
                <a:spcPct val="0"/>
              </a:spcAft>
              <a:defRPr/>
            </a:pPr>
            <a:r>
              <a:rPr lang="en-US" sz="825">
                <a:solidFill>
                  <a:srgbClr val="000000">
                    <a:lumMod val="75000"/>
                  </a:srgbClr>
                </a:solidFill>
                <a:latin typeface="Trebuchet MS" panose="020B0603020202020204" pitchFamily="34" charset="0"/>
              </a:rPr>
              <a:t>1984 to Present</a:t>
            </a:r>
            <a:endParaRPr lang="en-US" sz="675">
              <a:solidFill>
                <a:srgbClr val="000000">
                  <a:lumMod val="75000"/>
                </a:srgbClr>
              </a:solidFill>
              <a:latin typeface="Trebuchet MS" panose="020B0603020202020204" pitchFamily="34" charset="0"/>
            </a:endParaRPr>
          </a:p>
        </p:txBody>
      </p:sp>
      <p:sp>
        <p:nvSpPr>
          <p:cNvPr id="20" name="TextBox 19"/>
          <p:cNvSpPr txBox="1"/>
          <p:nvPr/>
        </p:nvSpPr>
        <p:spPr>
          <a:xfrm>
            <a:off x="9006461" y="5839262"/>
            <a:ext cx="1551415" cy="267766"/>
          </a:xfrm>
          <a:prstGeom prst="rect">
            <a:avLst/>
          </a:prstGeom>
          <a:solidFill>
            <a:schemeClr val="bg1"/>
          </a:solidFill>
          <a:ln>
            <a:solidFill>
              <a:srgbClr val="000000"/>
            </a:solidFill>
          </a:ln>
        </p:spPr>
        <p:txBody>
          <a:bodyPr wrap="square" lIns="34290" tIns="6858" rIns="34290" bIns="6858" rtlCol="0">
            <a:spAutoFit/>
          </a:bodyPr>
          <a:lstStyle/>
          <a:p>
            <a:pPr algn="ctr" defTabSz="685800" fontAlgn="base">
              <a:spcBef>
                <a:spcPct val="0"/>
              </a:spcBef>
              <a:spcAft>
                <a:spcPct val="0"/>
              </a:spcAft>
              <a:defRPr/>
            </a:pPr>
            <a:r>
              <a:rPr lang="en-US" sz="825">
                <a:solidFill>
                  <a:srgbClr val="0070C0"/>
                </a:solidFill>
                <a:latin typeface="Calibri"/>
              </a:rPr>
              <a:t>Microseismic Stimulated Reservoir Analyses</a:t>
            </a:r>
          </a:p>
        </p:txBody>
      </p:sp>
      <p:sp>
        <p:nvSpPr>
          <p:cNvPr id="13" name="Subtitle 2"/>
          <p:cNvSpPr txBox="1">
            <a:spLocks/>
          </p:cNvSpPr>
          <p:nvPr/>
        </p:nvSpPr>
        <p:spPr bwMode="auto">
          <a:xfrm>
            <a:off x="1524001" y="6463"/>
            <a:ext cx="9143999" cy="628650"/>
          </a:xfrm>
          <a:prstGeom prst="rect">
            <a:avLst/>
          </a:prstGeom>
          <a:noFill/>
          <a:ln>
            <a:noFill/>
          </a:ln>
        </p:spPr>
        <p:txBody>
          <a:bodyPr/>
          <a:lstStyle>
            <a:lvl1pPr marL="365125" indent="-255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400" b="1">
                <a:solidFill>
                  <a:srgbClr val="0070C0"/>
                </a:solidFill>
                <a:latin typeface="Trebuchet MS" panose="020B0603020202020204" pitchFamily="34" charset="0"/>
                <a:ea typeface="MS PGothic" pitchFamily="34" charset="-128"/>
              </a:rPr>
              <a:t>3D Structural Model Analysis Example With Volume Slicer  </a:t>
            </a:r>
            <a:r>
              <a:rPr lang="en-US" sz="1400" b="1">
                <a:solidFill>
                  <a:srgbClr val="000000">
                    <a:lumMod val="85000"/>
                    <a:lumOff val="15000"/>
                  </a:srgbClr>
                </a:solidFill>
                <a:latin typeface="Trebuchet MS" panose="020B0603020202020204" pitchFamily="34" charset="0"/>
                <a:ea typeface="MS PGothic" pitchFamily="34" charset="-128"/>
              </a:rPr>
              <a:t>Video Two</a:t>
            </a:r>
            <a:r>
              <a:rPr lang="en-US" sz="1400">
                <a:solidFill>
                  <a:srgbClr val="000000">
                    <a:lumMod val="85000"/>
                    <a:lumOff val="15000"/>
                  </a:srgbClr>
                </a:solidFill>
                <a:latin typeface="Trebuchet MS" panose="020B0603020202020204" pitchFamily="34" charset="0"/>
                <a:ea typeface="MS PGothic" pitchFamily="34" charset="-128"/>
              </a:rPr>
              <a:t> </a:t>
            </a:r>
            <a:r>
              <a:rPr lang="en-US" sz="900">
                <a:solidFill>
                  <a:srgbClr val="996633"/>
                </a:solidFill>
                <a:latin typeface="Calibri"/>
                <a:ea typeface="MS PGothic" pitchFamily="34" charset="-128"/>
              </a:rPr>
              <a:t> </a:t>
            </a:r>
            <a:endParaRPr lang="en-US" sz="1050">
              <a:solidFill>
                <a:srgbClr val="0066CC"/>
              </a:solidFill>
              <a:latin typeface="Calibri"/>
            </a:endParaRPr>
          </a:p>
          <a:p>
            <a:pPr eaLnBrk="1" hangingPunct="1">
              <a:defRPr/>
            </a:pPr>
            <a:r>
              <a:rPr lang="en-US" sz="1050">
                <a:solidFill>
                  <a:srgbClr val="0070C0"/>
                </a:solidFill>
                <a:latin typeface="Calibri"/>
              </a:rPr>
              <a:t>   </a:t>
            </a:r>
          </a:p>
        </p:txBody>
      </p:sp>
      <p:sp>
        <p:nvSpPr>
          <p:cNvPr id="21" name="Rectangle 20"/>
          <p:cNvSpPr/>
          <p:nvPr/>
        </p:nvSpPr>
        <p:spPr>
          <a:xfrm>
            <a:off x="1524001" y="6396950"/>
            <a:ext cx="9135237" cy="246221"/>
          </a:xfrm>
          <a:prstGeom prst="rect">
            <a:avLst/>
          </a:prstGeom>
        </p:spPr>
        <p:txBody>
          <a:bodyPr wrap="square">
            <a:spAutoFit/>
          </a:bodyPr>
          <a:lstStyle/>
          <a:p>
            <a:pPr algn="ctr"/>
            <a:r>
              <a:rPr lang="en-US" sz="1000">
                <a:solidFill>
                  <a:srgbClr val="0070C0"/>
                </a:solidFill>
                <a:latin typeface="Calibri"/>
              </a:rPr>
              <a:t>26 July 2022     Geothermal Geophone Prize Workshop     Craig Hartline     Senior Geophysicist</a:t>
            </a:r>
          </a:p>
        </p:txBody>
      </p:sp>
    </p:spTree>
    <p:extLst>
      <p:ext uri="{BB962C8B-B14F-4D97-AF65-F5344CB8AC3E}">
        <p14:creationId xmlns:p14="http://schemas.microsoft.com/office/powerpoint/2010/main" val="2976636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41418" y="5683852"/>
            <a:ext cx="9100000" cy="1170000"/>
          </a:xfrm>
          <a:prstGeom prst="rect">
            <a:avLst/>
          </a:prstGeom>
        </p:spPr>
      </p:pic>
      <p:sp>
        <p:nvSpPr>
          <p:cNvPr id="3" name="Title 2"/>
          <p:cNvSpPr>
            <a:spLocks noGrp="1"/>
          </p:cNvSpPr>
          <p:nvPr>
            <p:ph type="title"/>
          </p:nvPr>
        </p:nvSpPr>
        <p:spPr>
          <a:xfrm>
            <a:off x="1671066" y="110805"/>
            <a:ext cx="8652658" cy="784970"/>
          </a:xfrm>
        </p:spPr>
        <p:txBody>
          <a:bodyPr anchor="t"/>
          <a:lstStyle/>
          <a:p>
            <a:r>
              <a:rPr lang="en-US" sz="1400">
                <a:solidFill>
                  <a:srgbClr val="0070C0"/>
                </a:solidFill>
              </a:rPr>
              <a:t>Fracture/Fault and Structural Boundary Interpretation From Seismicity Patterns</a:t>
            </a:r>
            <a:br>
              <a:rPr lang="en-US" sz="1400">
                <a:solidFill>
                  <a:srgbClr val="0070C0"/>
                </a:solidFill>
              </a:rPr>
            </a:br>
            <a:r>
              <a:rPr lang="en-US" sz="1400">
                <a:solidFill>
                  <a:schemeClr val="tx1">
                    <a:lumMod val="95000"/>
                    <a:lumOff val="5000"/>
                  </a:schemeClr>
                </a:solidFill>
              </a:rPr>
              <a:t>Northwest Geysers Seismicity Depth Slice From 7500’ to 8500’ Subsea</a:t>
            </a:r>
          </a:p>
        </p:txBody>
      </p:sp>
      <p:sp>
        <p:nvSpPr>
          <p:cNvPr id="4" name="Slide Number Placeholder 3"/>
          <p:cNvSpPr>
            <a:spLocks noGrp="1"/>
          </p:cNvSpPr>
          <p:nvPr>
            <p:ph type="sldNum" sz="quarter" idx="12"/>
          </p:nvPr>
        </p:nvSpPr>
        <p:spPr>
          <a:xfrm>
            <a:off x="4970797" y="6596016"/>
            <a:ext cx="2258760" cy="261258"/>
          </a:xfrm>
        </p:spPr>
        <p:txBody>
          <a:bodyPr/>
          <a:lstStyle/>
          <a:p>
            <a:pPr>
              <a:defRPr/>
            </a:pPr>
            <a:fld id="{747396FE-0BEA-4F2B-A312-00834A214040}" type="slidenum">
              <a:rPr lang="en-US">
                <a:solidFill>
                  <a:srgbClr val="000000"/>
                </a:solidFill>
              </a:rPr>
              <a:pPr>
                <a:defRPr/>
              </a:pPr>
              <a:t>19</a:t>
            </a:fld>
            <a:endParaRPr lang="en-US">
              <a:solidFill>
                <a:srgbClr val="000000"/>
              </a:solidFill>
            </a:endParaRPr>
          </a:p>
        </p:txBody>
      </p:sp>
      <p:pic>
        <p:nvPicPr>
          <p:cNvPr id="8" name="Picture 7"/>
          <p:cNvPicPr>
            <a:picLocks noChangeAspect="1"/>
          </p:cNvPicPr>
          <p:nvPr/>
        </p:nvPicPr>
        <p:blipFill>
          <a:blip r:embed="rId4"/>
          <a:stretch>
            <a:fillRect/>
          </a:stretch>
        </p:blipFill>
        <p:spPr>
          <a:xfrm>
            <a:off x="1588008" y="730514"/>
            <a:ext cx="9017238" cy="5395047"/>
          </a:xfrm>
          <a:prstGeom prst="rect">
            <a:avLst/>
          </a:prstGeom>
        </p:spPr>
      </p:pic>
      <p:sp>
        <p:nvSpPr>
          <p:cNvPr id="9" name="Rectangle 8"/>
          <p:cNvSpPr/>
          <p:nvPr/>
        </p:nvSpPr>
        <p:spPr>
          <a:xfrm>
            <a:off x="1671067" y="4843675"/>
            <a:ext cx="3882009" cy="461665"/>
          </a:xfrm>
          <a:prstGeom prst="rect">
            <a:avLst/>
          </a:prstGeom>
          <a:solidFill>
            <a:schemeClr val="bg1"/>
          </a:solidFill>
          <a:ln>
            <a:solidFill>
              <a:srgbClr val="0070C0"/>
            </a:solidFill>
          </a:ln>
        </p:spPr>
        <p:txBody>
          <a:bodyPr wrap="square">
            <a:spAutoFit/>
          </a:bodyPr>
          <a:lstStyle/>
          <a:p>
            <a:pPr algn="ctr" fontAlgn="base">
              <a:spcBef>
                <a:spcPct val="0"/>
              </a:spcBef>
              <a:spcAft>
                <a:spcPct val="0"/>
              </a:spcAft>
              <a:defRPr/>
            </a:pPr>
            <a:r>
              <a:rPr lang="en-US" sz="1200" b="1">
                <a:solidFill>
                  <a:srgbClr val="000000"/>
                </a:solidFill>
                <a:latin typeface="Trebuchet MS" pitchFamily="34" charset="0"/>
              </a:rPr>
              <a:t>The induced seismicity patterns are indicative of fluid flow </a:t>
            </a:r>
            <a:r>
              <a:rPr lang="en-US" sz="1200" b="1">
                <a:solidFill>
                  <a:srgbClr val="0070C0"/>
                </a:solidFill>
                <a:latin typeface="Trebuchet MS" pitchFamily="34" charset="0"/>
              </a:rPr>
              <a:t>pathways</a:t>
            </a:r>
            <a:r>
              <a:rPr lang="en-US" sz="1200" b="1">
                <a:solidFill>
                  <a:srgbClr val="000000"/>
                </a:solidFill>
                <a:latin typeface="Trebuchet MS" pitchFamily="34" charset="0"/>
              </a:rPr>
              <a:t> and fluid flow </a:t>
            </a:r>
            <a:r>
              <a:rPr lang="en-US" sz="1200" b="1">
                <a:solidFill>
                  <a:srgbClr val="0070C0"/>
                </a:solidFill>
                <a:latin typeface="Trebuchet MS" pitchFamily="34" charset="0"/>
              </a:rPr>
              <a:t>boundaries</a:t>
            </a:r>
            <a:endParaRPr lang="en-US" sz="1200" b="1">
              <a:solidFill>
                <a:srgbClr val="000000"/>
              </a:solidFill>
              <a:latin typeface="Trebuchet MS" pitchFamily="34" charset="0"/>
            </a:endParaRPr>
          </a:p>
        </p:txBody>
      </p:sp>
      <p:sp>
        <p:nvSpPr>
          <p:cNvPr id="10" name="Rectangle 9"/>
          <p:cNvSpPr/>
          <p:nvPr/>
        </p:nvSpPr>
        <p:spPr>
          <a:xfrm>
            <a:off x="1903340" y="5371690"/>
            <a:ext cx="4302388" cy="646331"/>
          </a:xfrm>
          <a:prstGeom prst="rect">
            <a:avLst/>
          </a:prstGeom>
          <a:solidFill>
            <a:schemeClr val="bg1"/>
          </a:solidFill>
          <a:ln>
            <a:solidFill>
              <a:srgbClr val="0070C0"/>
            </a:solidFill>
          </a:ln>
        </p:spPr>
        <p:txBody>
          <a:bodyPr wrap="square">
            <a:spAutoFit/>
          </a:bodyPr>
          <a:lstStyle/>
          <a:p>
            <a:pPr algn="ctr" fontAlgn="base">
              <a:spcBef>
                <a:spcPct val="0"/>
              </a:spcBef>
              <a:spcAft>
                <a:spcPct val="0"/>
              </a:spcAft>
              <a:defRPr/>
            </a:pPr>
            <a:r>
              <a:rPr lang="en-US" sz="1200" b="1">
                <a:solidFill>
                  <a:srgbClr val="000000"/>
                </a:solidFill>
                <a:latin typeface="Trebuchet MS" pitchFamily="34" charset="0"/>
              </a:rPr>
              <a:t>The steam reservoir appears to be subdivided by intersecting zones of faulting and fracturing, resulting in steam reservoir </a:t>
            </a:r>
            <a:r>
              <a:rPr lang="en-US" sz="1200" b="1">
                <a:solidFill>
                  <a:srgbClr val="0070C0"/>
                </a:solidFill>
                <a:latin typeface="Trebuchet MS" pitchFamily="34" charset="0"/>
              </a:rPr>
              <a:t>compartmentalization</a:t>
            </a:r>
            <a:r>
              <a:rPr lang="en-US" sz="1200" b="1">
                <a:solidFill>
                  <a:srgbClr val="000000"/>
                </a:solidFill>
                <a:latin typeface="Trebuchet MS" pitchFamily="34" charset="0"/>
              </a:rPr>
              <a:t>.</a:t>
            </a:r>
          </a:p>
        </p:txBody>
      </p:sp>
      <p:sp>
        <p:nvSpPr>
          <p:cNvPr id="11" name="TextBox 10"/>
          <p:cNvSpPr txBox="1"/>
          <p:nvPr/>
        </p:nvSpPr>
        <p:spPr>
          <a:xfrm>
            <a:off x="4178049" y="1073661"/>
            <a:ext cx="599844" cy="206210"/>
          </a:xfrm>
          <a:prstGeom prst="rect">
            <a:avLst/>
          </a:prstGeom>
          <a:noFill/>
        </p:spPr>
        <p:txBody>
          <a:bodyPr wrap="none" tIns="18288" bIns="18288" rtlCol="0">
            <a:spAutoFit/>
          </a:bodyPr>
          <a:lstStyle/>
          <a:p>
            <a:pPr>
              <a:defRPr/>
            </a:pPr>
            <a:r>
              <a:rPr lang="en-US" sz="1100" b="1">
                <a:solidFill>
                  <a:srgbClr val="0070C0"/>
                </a:solidFill>
                <a:latin typeface="Calibri"/>
              </a:rPr>
              <a:t>Prati 9 </a:t>
            </a:r>
          </a:p>
        </p:txBody>
      </p:sp>
      <p:sp>
        <p:nvSpPr>
          <p:cNvPr id="12" name="TextBox 11"/>
          <p:cNvSpPr txBox="1"/>
          <p:nvPr/>
        </p:nvSpPr>
        <p:spPr>
          <a:xfrm>
            <a:off x="2775970" y="1399797"/>
            <a:ext cx="671979" cy="206210"/>
          </a:xfrm>
          <a:prstGeom prst="rect">
            <a:avLst/>
          </a:prstGeom>
          <a:noFill/>
        </p:spPr>
        <p:txBody>
          <a:bodyPr wrap="none" tIns="18288" bIns="18288" rtlCol="0">
            <a:spAutoFit/>
          </a:bodyPr>
          <a:lstStyle/>
          <a:p>
            <a:pPr>
              <a:defRPr/>
            </a:pPr>
            <a:r>
              <a:rPr lang="en-US" sz="1100" b="1">
                <a:solidFill>
                  <a:srgbClr val="0070C0"/>
                </a:solidFill>
                <a:latin typeface="Calibri"/>
              </a:rPr>
              <a:t>Prati 32 </a:t>
            </a:r>
          </a:p>
        </p:txBody>
      </p:sp>
      <p:sp>
        <p:nvSpPr>
          <p:cNvPr id="13" name="TextBox 12"/>
          <p:cNvSpPr txBox="1"/>
          <p:nvPr/>
        </p:nvSpPr>
        <p:spPr>
          <a:xfrm>
            <a:off x="5405258" y="2574436"/>
            <a:ext cx="522900" cy="544765"/>
          </a:xfrm>
          <a:prstGeom prst="rect">
            <a:avLst/>
          </a:prstGeom>
          <a:noFill/>
        </p:spPr>
        <p:txBody>
          <a:bodyPr wrap="none" tIns="18288" bIns="18288" rtlCol="0">
            <a:spAutoFit/>
          </a:bodyPr>
          <a:lstStyle/>
          <a:p>
            <a:pPr algn="ctr">
              <a:defRPr/>
            </a:pPr>
            <a:r>
              <a:rPr lang="en-US" sz="1100" b="1">
                <a:solidFill>
                  <a:srgbClr val="0070C0"/>
                </a:solidFill>
                <a:latin typeface="Calibri"/>
              </a:rPr>
              <a:t>Prati </a:t>
            </a:r>
          </a:p>
          <a:p>
            <a:pPr algn="ctr">
              <a:defRPr/>
            </a:pPr>
            <a:r>
              <a:rPr lang="en-US" sz="1100" b="1">
                <a:solidFill>
                  <a:srgbClr val="0070C0"/>
                </a:solidFill>
                <a:latin typeface="Calibri"/>
              </a:rPr>
              <a:t>State </a:t>
            </a:r>
          </a:p>
          <a:p>
            <a:pPr algn="ctr">
              <a:defRPr/>
            </a:pPr>
            <a:r>
              <a:rPr lang="en-US" sz="1100" b="1">
                <a:solidFill>
                  <a:srgbClr val="0070C0"/>
                </a:solidFill>
                <a:latin typeface="Calibri"/>
              </a:rPr>
              <a:t>54 </a:t>
            </a:r>
          </a:p>
        </p:txBody>
      </p:sp>
      <p:sp>
        <p:nvSpPr>
          <p:cNvPr id="14" name="TextBox 13"/>
          <p:cNvSpPr txBox="1"/>
          <p:nvPr/>
        </p:nvSpPr>
        <p:spPr>
          <a:xfrm>
            <a:off x="6018222" y="3419647"/>
            <a:ext cx="492443" cy="206210"/>
          </a:xfrm>
          <a:prstGeom prst="rect">
            <a:avLst/>
          </a:prstGeom>
          <a:noFill/>
        </p:spPr>
        <p:txBody>
          <a:bodyPr wrap="none" tIns="18288" bIns="18288" rtlCol="0">
            <a:spAutoFit/>
          </a:bodyPr>
          <a:lstStyle/>
          <a:p>
            <a:pPr algn="ctr">
              <a:defRPr/>
            </a:pPr>
            <a:r>
              <a:rPr lang="en-US" sz="1100" b="1">
                <a:solidFill>
                  <a:srgbClr val="0070C0"/>
                </a:solidFill>
                <a:latin typeface="Calibri"/>
              </a:rPr>
              <a:t>OS15</a:t>
            </a:r>
          </a:p>
        </p:txBody>
      </p:sp>
      <p:sp>
        <p:nvSpPr>
          <p:cNvPr id="15" name="TextBox 14"/>
          <p:cNvSpPr txBox="1"/>
          <p:nvPr/>
        </p:nvSpPr>
        <p:spPr>
          <a:xfrm>
            <a:off x="6439819" y="3402869"/>
            <a:ext cx="524503" cy="206210"/>
          </a:xfrm>
          <a:prstGeom prst="rect">
            <a:avLst/>
          </a:prstGeom>
          <a:noFill/>
        </p:spPr>
        <p:txBody>
          <a:bodyPr wrap="none" tIns="18288" bIns="18288" rtlCol="0">
            <a:spAutoFit/>
          </a:bodyPr>
          <a:lstStyle/>
          <a:p>
            <a:pPr algn="ctr">
              <a:defRPr/>
            </a:pPr>
            <a:r>
              <a:rPr lang="en-US" sz="1100" b="1">
                <a:solidFill>
                  <a:srgbClr val="0070C0"/>
                </a:solidFill>
                <a:latin typeface="Calibri"/>
              </a:rPr>
              <a:t>OS16 </a:t>
            </a:r>
          </a:p>
        </p:txBody>
      </p:sp>
      <p:sp>
        <p:nvSpPr>
          <p:cNvPr id="16" name="Rectangle 15"/>
          <p:cNvSpPr/>
          <p:nvPr/>
        </p:nvSpPr>
        <p:spPr>
          <a:xfrm>
            <a:off x="1524001" y="6396950"/>
            <a:ext cx="9135237" cy="246221"/>
          </a:xfrm>
          <a:prstGeom prst="rect">
            <a:avLst/>
          </a:prstGeom>
        </p:spPr>
        <p:txBody>
          <a:bodyPr wrap="square">
            <a:spAutoFit/>
          </a:bodyPr>
          <a:lstStyle/>
          <a:p>
            <a:pPr algn="ctr"/>
            <a:r>
              <a:rPr lang="en-US" sz="1000">
                <a:solidFill>
                  <a:srgbClr val="0070C0"/>
                </a:solidFill>
                <a:latin typeface="Calibri"/>
              </a:rPr>
              <a:t>26 July 2022     Geothermal Geophone Prize Workshop     Craig Hartline     Senior Geophysicist</a:t>
            </a:r>
          </a:p>
        </p:txBody>
      </p:sp>
    </p:spTree>
    <p:extLst>
      <p:ext uri="{BB962C8B-B14F-4D97-AF65-F5344CB8AC3E}">
        <p14:creationId xmlns:p14="http://schemas.microsoft.com/office/powerpoint/2010/main" val="1810679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tree, outdoor, sign&#10;&#10;Description automatically generated">
            <a:extLst>
              <a:ext uri="{FF2B5EF4-FFF2-40B4-BE49-F238E27FC236}">
                <a16:creationId xmlns:a16="http://schemas.microsoft.com/office/drawing/2014/main" id="{CEE0B88F-7952-D8F4-228D-E7395BD4525A}"/>
              </a:ext>
            </a:extLst>
          </p:cNvPr>
          <p:cNvPicPr>
            <a:picLocks noChangeAspect="1"/>
          </p:cNvPicPr>
          <p:nvPr/>
        </p:nvPicPr>
        <p:blipFill rotWithShape="1">
          <a:blip r:embed="rId2"/>
          <a:srcRect t="19"/>
          <a:stretch/>
        </p:blipFill>
        <p:spPr>
          <a:xfrm>
            <a:off x="0" y="0"/>
            <a:ext cx="12192000" cy="6858000"/>
          </a:xfrm>
          <a:prstGeom prst="rect">
            <a:avLst/>
          </a:prstGeom>
        </p:spPr>
      </p:pic>
    </p:spTree>
    <p:extLst>
      <p:ext uri="{BB962C8B-B14F-4D97-AF65-F5344CB8AC3E}">
        <p14:creationId xmlns:p14="http://schemas.microsoft.com/office/powerpoint/2010/main" val="238503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1524000" y="5530769"/>
            <a:ext cx="9135238" cy="1332572"/>
          </a:xfrm>
          <a:prstGeom prst="rect">
            <a:avLst/>
          </a:prstGeom>
        </p:spPr>
      </p:pic>
      <p:pic>
        <p:nvPicPr>
          <p:cNvPr id="40" name="Picture 39"/>
          <p:cNvPicPr>
            <a:picLocks noChangeAspect="1"/>
          </p:cNvPicPr>
          <p:nvPr/>
        </p:nvPicPr>
        <p:blipFill>
          <a:blip r:embed="rId3"/>
          <a:stretch>
            <a:fillRect/>
          </a:stretch>
        </p:blipFill>
        <p:spPr>
          <a:xfrm>
            <a:off x="1588800" y="777214"/>
            <a:ext cx="8988571" cy="5449714"/>
          </a:xfrm>
          <a:prstGeom prst="rect">
            <a:avLst/>
          </a:prstGeom>
        </p:spPr>
      </p:pic>
      <p:sp>
        <p:nvSpPr>
          <p:cNvPr id="41" name="Rectangle 40"/>
          <p:cNvSpPr/>
          <p:nvPr/>
        </p:nvSpPr>
        <p:spPr>
          <a:xfrm>
            <a:off x="4232694" y="5484377"/>
            <a:ext cx="1127232" cy="400110"/>
          </a:xfrm>
          <a:prstGeom prst="rect">
            <a:avLst/>
          </a:prstGeom>
        </p:spPr>
        <p:txBody>
          <a:bodyPr wrap="none">
            <a:spAutoFit/>
          </a:bodyPr>
          <a:lstStyle/>
          <a:p>
            <a:pPr algn="ctr">
              <a:defRPr/>
            </a:pPr>
            <a:r>
              <a:rPr lang="en-US" sz="1000">
                <a:solidFill>
                  <a:srgbClr val="000000"/>
                </a:solidFill>
                <a:latin typeface="Calibri"/>
              </a:rPr>
              <a:t>Selected Fracture </a:t>
            </a:r>
          </a:p>
          <a:p>
            <a:pPr algn="ctr">
              <a:defRPr/>
            </a:pPr>
            <a:r>
              <a:rPr lang="en-US" sz="1000">
                <a:solidFill>
                  <a:srgbClr val="000000"/>
                </a:solidFill>
                <a:latin typeface="Calibri"/>
              </a:rPr>
              <a:t>Surfaces</a:t>
            </a:r>
          </a:p>
        </p:txBody>
      </p:sp>
      <p:sp>
        <p:nvSpPr>
          <p:cNvPr id="44" name="Rectangle 43"/>
          <p:cNvSpPr/>
          <p:nvPr/>
        </p:nvSpPr>
        <p:spPr>
          <a:xfrm>
            <a:off x="1573584" y="2767092"/>
            <a:ext cx="764953" cy="769441"/>
          </a:xfrm>
          <a:prstGeom prst="rect">
            <a:avLst/>
          </a:prstGeom>
        </p:spPr>
        <p:txBody>
          <a:bodyPr wrap="none">
            <a:spAutoFit/>
          </a:bodyPr>
          <a:lstStyle/>
          <a:p>
            <a:pPr algn="ctr">
              <a:defRPr/>
            </a:pPr>
            <a:r>
              <a:rPr lang="en-US" sz="1100">
                <a:solidFill>
                  <a:srgbClr val="000000">
                    <a:lumMod val="95000"/>
                    <a:lumOff val="5000"/>
                  </a:srgbClr>
                </a:solidFill>
                <a:latin typeface="Calibri"/>
              </a:rPr>
              <a:t>Lithologic </a:t>
            </a:r>
          </a:p>
          <a:p>
            <a:pPr algn="ctr">
              <a:defRPr/>
            </a:pPr>
            <a:r>
              <a:rPr lang="en-US" sz="1100">
                <a:solidFill>
                  <a:srgbClr val="000000">
                    <a:lumMod val="95000"/>
                    <a:lumOff val="5000"/>
                  </a:srgbClr>
                </a:solidFill>
                <a:latin typeface="Calibri"/>
              </a:rPr>
              <a:t>Surfaces </a:t>
            </a:r>
          </a:p>
          <a:p>
            <a:pPr algn="ctr">
              <a:defRPr/>
            </a:pPr>
            <a:r>
              <a:rPr lang="en-US" sz="1100">
                <a:solidFill>
                  <a:srgbClr val="000000">
                    <a:lumMod val="95000"/>
                    <a:lumOff val="5000"/>
                  </a:srgbClr>
                </a:solidFill>
                <a:latin typeface="Calibri"/>
              </a:rPr>
              <a:t>Offset</a:t>
            </a:r>
          </a:p>
          <a:p>
            <a:pPr algn="ctr">
              <a:defRPr/>
            </a:pPr>
            <a:r>
              <a:rPr lang="en-US" sz="1100">
                <a:solidFill>
                  <a:srgbClr val="000000">
                    <a:lumMod val="95000"/>
                    <a:lumOff val="5000"/>
                  </a:srgbClr>
                </a:solidFill>
                <a:latin typeface="Calibri"/>
              </a:rPr>
              <a:t> By Faults</a:t>
            </a:r>
          </a:p>
        </p:txBody>
      </p:sp>
      <p:cxnSp>
        <p:nvCxnSpPr>
          <p:cNvPr id="45" name="Straight Connector 44"/>
          <p:cNvCxnSpPr/>
          <p:nvPr/>
        </p:nvCxnSpPr>
        <p:spPr>
          <a:xfrm>
            <a:off x="2880406" y="4393289"/>
            <a:ext cx="1904520" cy="10910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796311" y="4632971"/>
            <a:ext cx="81553" cy="85140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4" idx="0"/>
          </p:cNvCxnSpPr>
          <p:nvPr/>
        </p:nvCxnSpPr>
        <p:spPr>
          <a:xfrm flipV="1">
            <a:off x="1956061" y="2485569"/>
            <a:ext cx="471005" cy="28152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796311" y="4993937"/>
            <a:ext cx="899735" cy="49044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690244" y="4050567"/>
            <a:ext cx="1094683" cy="143381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1" idx="0"/>
          </p:cNvCxnSpPr>
          <p:nvPr/>
        </p:nvCxnSpPr>
        <p:spPr>
          <a:xfrm flipV="1">
            <a:off x="4796310" y="4981449"/>
            <a:ext cx="2944630" cy="50292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956056" y="3474980"/>
            <a:ext cx="404922" cy="8371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3015675" y="1610668"/>
            <a:ext cx="867546" cy="1015663"/>
          </a:xfrm>
          <a:prstGeom prst="rect">
            <a:avLst/>
          </a:prstGeom>
        </p:spPr>
        <p:txBody>
          <a:bodyPr wrap="none">
            <a:spAutoFit/>
          </a:bodyPr>
          <a:lstStyle/>
          <a:p>
            <a:pPr algn="ctr">
              <a:defRPr/>
            </a:pPr>
            <a:r>
              <a:rPr lang="en-US" sz="1000">
                <a:solidFill>
                  <a:srgbClr val="000000">
                    <a:lumMod val="95000"/>
                    <a:lumOff val="5000"/>
                  </a:srgbClr>
                </a:solidFill>
                <a:latin typeface="Calibri"/>
              </a:rPr>
              <a:t>Prati 32 </a:t>
            </a:r>
            <a:r>
              <a:rPr lang="en-US" sz="1000" b="1">
                <a:solidFill>
                  <a:srgbClr val="000000">
                    <a:lumMod val="95000"/>
                    <a:lumOff val="5000"/>
                  </a:srgbClr>
                </a:solidFill>
                <a:latin typeface="Calibri"/>
              </a:rPr>
              <a:t>EGS </a:t>
            </a:r>
          </a:p>
          <a:p>
            <a:pPr algn="ctr">
              <a:defRPr/>
            </a:pPr>
            <a:r>
              <a:rPr lang="en-US" sz="1000">
                <a:solidFill>
                  <a:srgbClr val="000000">
                    <a:lumMod val="95000"/>
                    <a:lumOff val="5000"/>
                  </a:srgbClr>
                </a:solidFill>
                <a:latin typeface="Calibri"/>
              </a:rPr>
              <a:t>Microseismic</a:t>
            </a:r>
          </a:p>
          <a:p>
            <a:pPr algn="ctr">
              <a:defRPr/>
            </a:pPr>
            <a:r>
              <a:rPr lang="en-US" sz="1000">
                <a:solidFill>
                  <a:srgbClr val="000000">
                    <a:lumMod val="95000"/>
                    <a:lumOff val="5000"/>
                  </a:srgbClr>
                </a:solidFill>
                <a:latin typeface="Calibri"/>
              </a:rPr>
              <a:t>Stimulated</a:t>
            </a:r>
          </a:p>
          <a:p>
            <a:pPr algn="ctr">
              <a:defRPr/>
            </a:pPr>
            <a:r>
              <a:rPr lang="en-US" sz="1000">
                <a:solidFill>
                  <a:srgbClr val="000000">
                    <a:lumMod val="95000"/>
                    <a:lumOff val="5000"/>
                  </a:srgbClr>
                </a:solidFill>
                <a:latin typeface="Calibri"/>
              </a:rPr>
              <a:t>Reservoir</a:t>
            </a:r>
          </a:p>
          <a:p>
            <a:pPr algn="ctr">
              <a:defRPr/>
            </a:pPr>
            <a:r>
              <a:rPr lang="en-US" sz="1000">
                <a:solidFill>
                  <a:srgbClr val="000000">
                    <a:lumMod val="95000"/>
                    <a:lumOff val="5000"/>
                  </a:srgbClr>
                </a:solidFill>
                <a:latin typeface="Calibri"/>
              </a:rPr>
              <a:t>Analysis</a:t>
            </a:r>
          </a:p>
          <a:p>
            <a:pPr algn="ctr">
              <a:defRPr/>
            </a:pPr>
            <a:r>
              <a:rPr lang="en-US" sz="1000">
                <a:solidFill>
                  <a:srgbClr val="000000">
                    <a:lumMod val="95000"/>
                    <a:lumOff val="5000"/>
                  </a:srgbClr>
                </a:solidFill>
                <a:latin typeface="Calibri"/>
              </a:rPr>
              <a:t>Volume</a:t>
            </a:r>
          </a:p>
        </p:txBody>
      </p:sp>
      <p:cxnSp>
        <p:nvCxnSpPr>
          <p:cNvPr id="57" name="Straight Connector 56"/>
          <p:cNvCxnSpPr/>
          <p:nvPr/>
        </p:nvCxnSpPr>
        <p:spPr>
          <a:xfrm flipH="1" flipV="1">
            <a:off x="3804444" y="1742888"/>
            <a:ext cx="232949" cy="1587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9846031" y="4066750"/>
            <a:ext cx="803425" cy="261610"/>
          </a:xfrm>
          <a:prstGeom prst="rect">
            <a:avLst/>
          </a:prstGeom>
        </p:spPr>
        <p:txBody>
          <a:bodyPr wrap="none">
            <a:spAutoFit/>
          </a:bodyPr>
          <a:lstStyle/>
          <a:p>
            <a:pPr algn="ctr">
              <a:defRPr/>
            </a:pPr>
            <a:r>
              <a:rPr lang="en-US" sz="1100">
                <a:solidFill>
                  <a:srgbClr val="000000"/>
                </a:solidFill>
                <a:latin typeface="Calibri"/>
              </a:rPr>
              <a:t>Top Felsite</a:t>
            </a:r>
          </a:p>
        </p:txBody>
      </p:sp>
      <p:cxnSp>
        <p:nvCxnSpPr>
          <p:cNvPr id="59" name="Straight Connector 58"/>
          <p:cNvCxnSpPr/>
          <p:nvPr/>
        </p:nvCxnSpPr>
        <p:spPr>
          <a:xfrm>
            <a:off x="1956057" y="3484268"/>
            <a:ext cx="469229" cy="11687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1956059" y="3474982"/>
            <a:ext cx="469226" cy="5755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5321643" y="1687562"/>
            <a:ext cx="380964" cy="36506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9256534" y="2185487"/>
            <a:ext cx="1152880" cy="600164"/>
          </a:xfrm>
          <a:prstGeom prst="rect">
            <a:avLst/>
          </a:prstGeom>
        </p:spPr>
        <p:txBody>
          <a:bodyPr wrap="none">
            <a:spAutoFit/>
          </a:bodyPr>
          <a:lstStyle/>
          <a:p>
            <a:pPr algn="ctr">
              <a:defRPr/>
            </a:pPr>
            <a:r>
              <a:rPr lang="en-US" sz="1100">
                <a:solidFill>
                  <a:srgbClr val="000000">
                    <a:lumMod val="95000"/>
                    <a:lumOff val="5000"/>
                  </a:srgbClr>
                </a:solidFill>
                <a:latin typeface="Calibri"/>
              </a:rPr>
              <a:t>Polygon </a:t>
            </a:r>
          </a:p>
          <a:p>
            <a:pPr algn="ctr">
              <a:defRPr/>
            </a:pPr>
            <a:r>
              <a:rPr lang="en-US" sz="1100">
                <a:solidFill>
                  <a:srgbClr val="000000">
                    <a:lumMod val="95000"/>
                    <a:lumOff val="5000"/>
                  </a:srgbClr>
                </a:solidFill>
                <a:latin typeface="Calibri"/>
              </a:rPr>
              <a:t>Long Axis SW01 </a:t>
            </a:r>
          </a:p>
          <a:p>
            <a:pPr algn="ctr">
              <a:defRPr/>
            </a:pPr>
            <a:r>
              <a:rPr lang="en-US" sz="1100">
                <a:solidFill>
                  <a:srgbClr val="000000">
                    <a:lumMod val="95000"/>
                    <a:lumOff val="5000"/>
                  </a:srgbClr>
                </a:solidFill>
                <a:latin typeface="Calibri"/>
              </a:rPr>
              <a:t>Well Trajectories</a:t>
            </a:r>
          </a:p>
        </p:txBody>
      </p:sp>
      <p:grpSp>
        <p:nvGrpSpPr>
          <p:cNvPr id="63" name="Group 62"/>
          <p:cNvGrpSpPr/>
          <p:nvPr/>
        </p:nvGrpSpPr>
        <p:grpSpPr>
          <a:xfrm>
            <a:off x="6986858" y="961577"/>
            <a:ext cx="1479094" cy="1037815"/>
            <a:chOff x="4832535" y="1067000"/>
            <a:chExt cx="1479094" cy="1037815"/>
          </a:xfrm>
        </p:grpSpPr>
        <p:sp>
          <p:nvSpPr>
            <p:cNvPr id="64" name="Rectangle 63"/>
            <p:cNvSpPr/>
            <p:nvPr/>
          </p:nvSpPr>
          <p:spPr>
            <a:xfrm>
              <a:off x="4832535" y="1067000"/>
              <a:ext cx="1479094" cy="430887"/>
            </a:xfrm>
            <a:prstGeom prst="rect">
              <a:avLst/>
            </a:prstGeom>
            <a:solidFill>
              <a:schemeClr val="bg1"/>
            </a:solidFill>
            <a:ln>
              <a:solidFill>
                <a:srgbClr val="000000"/>
              </a:solidFill>
            </a:ln>
          </p:spPr>
          <p:txBody>
            <a:bodyPr wrap="square">
              <a:spAutoFit/>
            </a:bodyPr>
            <a:lstStyle/>
            <a:p>
              <a:pPr algn="ctr">
                <a:defRPr/>
              </a:pPr>
              <a:r>
                <a:rPr lang="en-US" sz="1100">
                  <a:solidFill>
                    <a:srgbClr val="000000"/>
                  </a:solidFill>
                  <a:latin typeface="Calibri"/>
                </a:rPr>
                <a:t>Slicer Volume Easily</a:t>
              </a:r>
            </a:p>
            <a:p>
              <a:pPr algn="ctr">
                <a:defRPr/>
              </a:pPr>
              <a:r>
                <a:rPr lang="en-US" sz="1100">
                  <a:solidFill>
                    <a:srgbClr val="000000"/>
                  </a:solidFill>
                  <a:latin typeface="Calibri"/>
                </a:rPr>
                <a:t>Extracted For Analysis</a:t>
              </a:r>
            </a:p>
          </p:txBody>
        </p:sp>
        <p:cxnSp>
          <p:nvCxnSpPr>
            <p:cNvPr id="65" name="Straight Arrow Connector 64"/>
            <p:cNvCxnSpPr/>
            <p:nvPr/>
          </p:nvCxnSpPr>
          <p:spPr>
            <a:xfrm>
              <a:off x="5483260" y="1406444"/>
              <a:ext cx="109360" cy="69837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8277303" y="5094996"/>
            <a:ext cx="1540806" cy="600164"/>
          </a:xfrm>
          <a:prstGeom prst="rect">
            <a:avLst/>
          </a:prstGeom>
        </p:spPr>
        <p:txBody>
          <a:bodyPr wrap="none">
            <a:spAutoFit/>
          </a:bodyPr>
          <a:lstStyle/>
          <a:p>
            <a:pPr algn="ctr">
              <a:defRPr/>
            </a:pPr>
            <a:r>
              <a:rPr lang="en-US" sz="1100">
                <a:solidFill>
                  <a:srgbClr val="000000">
                    <a:lumMod val="95000"/>
                    <a:lumOff val="5000"/>
                  </a:srgbClr>
                </a:solidFill>
                <a:latin typeface="Calibri"/>
              </a:rPr>
              <a:t>Polygon </a:t>
            </a:r>
          </a:p>
          <a:p>
            <a:pPr algn="ctr">
              <a:defRPr/>
            </a:pPr>
            <a:r>
              <a:rPr lang="en-US" sz="1100">
                <a:solidFill>
                  <a:srgbClr val="000000">
                    <a:lumMod val="95000"/>
                    <a:lumOff val="5000"/>
                  </a:srgbClr>
                </a:solidFill>
                <a:latin typeface="Calibri"/>
              </a:rPr>
              <a:t>Long Axis SW01 </a:t>
            </a:r>
          </a:p>
          <a:p>
            <a:pPr algn="ctr">
              <a:defRPr/>
            </a:pPr>
            <a:r>
              <a:rPr lang="en-US" sz="1100">
                <a:solidFill>
                  <a:srgbClr val="000000">
                    <a:lumMod val="95000"/>
                    <a:lumOff val="5000"/>
                  </a:srgbClr>
                </a:solidFill>
                <a:latin typeface="Calibri"/>
              </a:rPr>
              <a:t>Seismicity Hypocenters </a:t>
            </a:r>
          </a:p>
        </p:txBody>
      </p:sp>
      <p:sp>
        <p:nvSpPr>
          <p:cNvPr id="67" name="TextBox 66"/>
          <p:cNvSpPr txBox="1"/>
          <p:nvPr/>
        </p:nvSpPr>
        <p:spPr>
          <a:xfrm>
            <a:off x="9225214" y="1532992"/>
            <a:ext cx="913411" cy="369332"/>
          </a:xfrm>
          <a:prstGeom prst="rect">
            <a:avLst/>
          </a:prstGeom>
          <a:solidFill>
            <a:schemeClr val="bg1"/>
          </a:solidFill>
          <a:ln>
            <a:solidFill>
              <a:srgbClr val="0070C0"/>
            </a:solidFill>
          </a:ln>
        </p:spPr>
        <p:txBody>
          <a:bodyPr wrap="square" rtlCol="0">
            <a:spAutoFit/>
          </a:bodyPr>
          <a:lstStyle/>
          <a:p>
            <a:pPr algn="ctr" fontAlgn="base">
              <a:spcBef>
                <a:spcPct val="0"/>
              </a:spcBef>
              <a:spcAft>
                <a:spcPct val="0"/>
              </a:spcAft>
              <a:defRPr/>
            </a:pPr>
            <a:r>
              <a:rPr lang="en-US" sz="900" b="1">
                <a:solidFill>
                  <a:srgbClr val="0070C0"/>
                </a:solidFill>
                <a:latin typeface="Trebuchet MS" pitchFamily="34" charset="0"/>
              </a:rPr>
              <a:t>Oblique View </a:t>
            </a:r>
          </a:p>
          <a:p>
            <a:pPr algn="ctr" fontAlgn="base">
              <a:spcBef>
                <a:spcPct val="0"/>
              </a:spcBef>
              <a:spcAft>
                <a:spcPct val="0"/>
              </a:spcAft>
              <a:defRPr/>
            </a:pPr>
            <a:r>
              <a:rPr lang="en-US" sz="900" b="1">
                <a:solidFill>
                  <a:srgbClr val="0070C0"/>
                </a:solidFill>
                <a:latin typeface="Trebuchet MS" pitchFamily="34" charset="0"/>
              </a:rPr>
              <a:t>From South </a:t>
            </a:r>
          </a:p>
        </p:txBody>
      </p:sp>
      <p:sp>
        <p:nvSpPr>
          <p:cNvPr id="69" name="Rectangle 68"/>
          <p:cNvSpPr/>
          <p:nvPr/>
        </p:nvSpPr>
        <p:spPr>
          <a:xfrm>
            <a:off x="1524000" y="615367"/>
            <a:ext cx="5173066" cy="769441"/>
          </a:xfrm>
          <a:prstGeom prst="rect">
            <a:avLst/>
          </a:prstGeom>
          <a:solidFill>
            <a:schemeClr val="bg1"/>
          </a:solidFill>
          <a:ln>
            <a:solidFill>
              <a:schemeClr val="accent1"/>
            </a:solidFill>
          </a:ln>
        </p:spPr>
        <p:txBody>
          <a:bodyPr wrap="square">
            <a:spAutoFit/>
          </a:bodyPr>
          <a:lstStyle/>
          <a:p>
            <a:pPr algn="ctr" fontAlgn="base">
              <a:spcAft>
                <a:spcPts val="1000"/>
              </a:spcAft>
              <a:defRPr/>
            </a:pPr>
            <a:r>
              <a:rPr lang="en-US" sz="1100" b="1">
                <a:solidFill>
                  <a:srgbClr val="0070C0"/>
                </a:solidFill>
                <a:latin typeface="Trebuchet MS" pitchFamily="34" charset="0"/>
                <a:ea typeface="Calibri" panose="020F0502020204030204" pitchFamily="34" charset="0"/>
              </a:rPr>
              <a:t>A refined understanding of fluid flow paths, fluid boundaries, reservoir heterogeneity and reservoir compartmentalization </a:t>
            </a:r>
            <a:r>
              <a:rPr lang="en-US" sz="1100" b="1" i="1">
                <a:solidFill>
                  <a:srgbClr val="0070C0"/>
                </a:solidFill>
                <a:latin typeface="Trebuchet MS" pitchFamily="34" charset="0"/>
                <a:ea typeface="Calibri" panose="020F0502020204030204" pitchFamily="34" charset="0"/>
              </a:rPr>
              <a:t>assists</a:t>
            </a:r>
            <a:r>
              <a:rPr lang="en-US" sz="1100" b="1">
                <a:solidFill>
                  <a:srgbClr val="0070C0"/>
                </a:solidFill>
                <a:latin typeface="Trebuchet MS" pitchFamily="34" charset="0"/>
                <a:ea typeface="Calibri" panose="020F0502020204030204" pitchFamily="34" charset="0"/>
              </a:rPr>
              <a:t> with well planning / targeting, real-time drilling analysis, reservoir management and provides the potential for improved seismicity mitigation at The Geysers.</a:t>
            </a:r>
          </a:p>
        </p:txBody>
      </p:sp>
      <p:sp>
        <p:nvSpPr>
          <p:cNvPr id="70" name="TextBox 69"/>
          <p:cNvSpPr txBox="1"/>
          <p:nvPr/>
        </p:nvSpPr>
        <p:spPr>
          <a:xfrm>
            <a:off x="1524000" y="114588"/>
            <a:ext cx="9135238" cy="430887"/>
          </a:xfrm>
          <a:prstGeom prst="rect">
            <a:avLst/>
          </a:prstGeom>
          <a:solidFill>
            <a:schemeClr val="bg1"/>
          </a:solidFill>
          <a:ln>
            <a:solidFill>
              <a:schemeClr val="tx1">
                <a:lumMod val="95000"/>
                <a:lumOff val="5000"/>
              </a:schemeClr>
            </a:solidFill>
          </a:ln>
        </p:spPr>
        <p:txBody>
          <a:bodyPr wrap="square" rtlCol="0">
            <a:spAutoFit/>
          </a:bodyPr>
          <a:lstStyle/>
          <a:p>
            <a:pPr algn="ctr" fontAlgn="base">
              <a:spcBef>
                <a:spcPct val="0"/>
              </a:spcBef>
              <a:spcAft>
                <a:spcPct val="0"/>
              </a:spcAft>
              <a:defRPr/>
            </a:pPr>
            <a:r>
              <a:rPr lang="en-US" sz="1100" b="1">
                <a:solidFill>
                  <a:srgbClr val="000000">
                    <a:lumMod val="95000"/>
                    <a:lumOff val="5000"/>
                  </a:srgbClr>
                </a:solidFill>
                <a:latin typeface="Trebuchet MS" pitchFamily="34" charset="0"/>
              </a:rPr>
              <a:t>3D structural model constraints include lithology logs for over 940 well segments, steam entries, temperature logs, pressure logs, tracer patterns, heat flow patterns, non-condensible gas patterns, surface geologic maps and induced seismicity hypocenters. </a:t>
            </a:r>
          </a:p>
        </p:txBody>
      </p:sp>
      <p:sp>
        <p:nvSpPr>
          <p:cNvPr id="71" name="Rectangle 70"/>
          <p:cNvSpPr/>
          <p:nvPr/>
        </p:nvSpPr>
        <p:spPr>
          <a:xfrm>
            <a:off x="8530752" y="731038"/>
            <a:ext cx="1529585" cy="430887"/>
          </a:xfrm>
          <a:prstGeom prst="rect">
            <a:avLst/>
          </a:prstGeom>
        </p:spPr>
        <p:txBody>
          <a:bodyPr wrap="none">
            <a:spAutoFit/>
          </a:bodyPr>
          <a:lstStyle/>
          <a:p>
            <a:pPr algn="ctr">
              <a:defRPr/>
            </a:pPr>
            <a:r>
              <a:rPr lang="en-US" sz="1100">
                <a:solidFill>
                  <a:srgbClr val="000000">
                    <a:lumMod val="95000"/>
                    <a:lumOff val="5000"/>
                  </a:srgbClr>
                </a:solidFill>
                <a:latin typeface="Calibri"/>
              </a:rPr>
              <a:t>Topographic Surface </a:t>
            </a:r>
          </a:p>
          <a:p>
            <a:pPr algn="ctr">
              <a:defRPr/>
            </a:pPr>
            <a:r>
              <a:rPr lang="en-US" sz="1100">
                <a:solidFill>
                  <a:srgbClr val="000000">
                    <a:lumMod val="95000"/>
                    <a:lumOff val="5000"/>
                  </a:srgbClr>
                </a:solidFill>
                <a:latin typeface="Calibri"/>
              </a:rPr>
              <a:t>With Geologic Mapping</a:t>
            </a:r>
          </a:p>
        </p:txBody>
      </p:sp>
      <p:sp>
        <p:nvSpPr>
          <p:cNvPr id="73" name="Rectangle 72"/>
          <p:cNvSpPr/>
          <p:nvPr/>
        </p:nvSpPr>
        <p:spPr>
          <a:xfrm>
            <a:off x="1524001" y="6396950"/>
            <a:ext cx="9135237" cy="246221"/>
          </a:xfrm>
          <a:prstGeom prst="rect">
            <a:avLst/>
          </a:prstGeom>
        </p:spPr>
        <p:txBody>
          <a:bodyPr wrap="square">
            <a:spAutoFit/>
          </a:bodyPr>
          <a:lstStyle/>
          <a:p>
            <a:pPr algn="ctr"/>
            <a:r>
              <a:rPr lang="en-US" sz="1000">
                <a:solidFill>
                  <a:srgbClr val="0070C0"/>
                </a:solidFill>
                <a:latin typeface="Calibri"/>
              </a:rPr>
              <a:t>26 July 2022     Geothermal Geophone Prize Workshop     Craig Hartline     Senior Geophysicist</a:t>
            </a:r>
          </a:p>
        </p:txBody>
      </p:sp>
    </p:spTree>
    <p:extLst>
      <p:ext uri="{BB962C8B-B14F-4D97-AF65-F5344CB8AC3E}">
        <p14:creationId xmlns:p14="http://schemas.microsoft.com/office/powerpoint/2010/main" val="289581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A5A269-AFCB-467B-8F36-73920F96642F}"/>
              </a:ext>
            </a:extLst>
          </p:cNvPr>
          <p:cNvSpPr>
            <a:spLocks noGrp="1"/>
          </p:cNvSpPr>
          <p:nvPr>
            <p:ph type="body" sz="quarter" idx="10"/>
          </p:nvPr>
        </p:nvSpPr>
        <p:spPr>
          <a:xfrm>
            <a:off x="1008345" y="404736"/>
            <a:ext cx="8108945" cy="929390"/>
          </a:xfrm>
        </p:spPr>
        <p:txBody>
          <a:bodyPr/>
          <a:lstStyle/>
          <a:p>
            <a:r>
              <a:rPr lang="en-US" sz="5867">
                <a:solidFill>
                  <a:srgbClr val="FDCE15"/>
                </a:solidFill>
              </a:rPr>
              <a:t>Agenda</a:t>
            </a:r>
          </a:p>
        </p:txBody>
      </p:sp>
      <p:sp>
        <p:nvSpPr>
          <p:cNvPr id="3" name="Rectangle 2">
            <a:extLst>
              <a:ext uri="{FF2B5EF4-FFF2-40B4-BE49-F238E27FC236}">
                <a16:creationId xmlns:a16="http://schemas.microsoft.com/office/drawing/2014/main" id="{5E08F151-D1E6-3291-669D-52CA73F1A609}"/>
              </a:ext>
            </a:extLst>
          </p:cNvPr>
          <p:cNvSpPr/>
          <p:nvPr/>
        </p:nvSpPr>
        <p:spPr>
          <a:xfrm>
            <a:off x="888424" y="1725969"/>
            <a:ext cx="7341176" cy="2990562"/>
          </a:xfrm>
          <a:prstGeom prst="rect">
            <a:avLst/>
          </a:prstGeom>
        </p:spPr>
        <p:txBody>
          <a:bodyPr wrap="square">
            <a:spAutoFit/>
          </a:bodyPr>
          <a:lstStyle/>
          <a:p>
            <a:pPr marL="474133" marR="0" lvl="0" indent="-45720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3000" i="0" u="none" strike="noStrike" kern="0" cap="none" spc="13" normalizeH="0" baseline="0" noProof="0">
                <a:ln>
                  <a:noFill/>
                </a:ln>
                <a:solidFill>
                  <a:prstClr val="white"/>
                </a:solidFill>
                <a:effectLst/>
                <a:uLnTx/>
                <a:uFillTx/>
                <a:latin typeface="Franklin Gothic Medium" panose="020B0603020102020204" pitchFamily="34" charset="0"/>
                <a:ea typeface="+mn-ea"/>
                <a:cs typeface="+mn-cs"/>
              </a:rPr>
              <a:t>Introduction to CEBN (Power Connector)</a:t>
            </a:r>
          </a:p>
          <a:p>
            <a:pPr marL="474133" marR="0" lvl="0" indent="-45720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lang="en-US" sz="3000" kern="0" spc="13">
                <a:solidFill>
                  <a:prstClr val="white"/>
                </a:solidFill>
                <a:latin typeface="Franklin Gothic Medium" panose="020B0603020102020204" pitchFamily="34" charset="0"/>
              </a:rPr>
              <a:t>Overview of Geothermal Geophone Prize</a:t>
            </a:r>
          </a:p>
          <a:p>
            <a:pPr marL="474133" marR="0" lvl="0" indent="-45720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lang="en-US" sz="3000" kern="0" spc="13">
                <a:solidFill>
                  <a:prstClr val="white"/>
                </a:solidFill>
                <a:latin typeface="Franklin Gothic Medium" panose="020B0603020102020204" pitchFamily="34" charset="0"/>
              </a:rPr>
              <a:t>Panel Discussion</a:t>
            </a:r>
          </a:p>
          <a:p>
            <a:pPr marL="474133" marR="0" lvl="0" indent="-45720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lang="en-US" sz="3000" kern="0" spc="13">
                <a:solidFill>
                  <a:prstClr val="white"/>
                </a:solidFill>
                <a:latin typeface="Franklin Gothic Medium" panose="020B0603020102020204" pitchFamily="34" charset="0"/>
              </a:rPr>
              <a:t>Teaming</a:t>
            </a:r>
          </a:p>
          <a:p>
            <a:pPr marL="474133" marR="0" lvl="0" indent="-45720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endParaRPr kumimoji="0" lang="en-US" sz="3000" i="0" u="none" strike="noStrike" kern="0" cap="none" spc="13" normalizeH="0" baseline="0" noProof="0">
              <a:ln>
                <a:noFill/>
              </a:ln>
              <a:solidFill>
                <a:prstClr val="white"/>
              </a:solidFill>
              <a:effectLst/>
              <a:uLnTx/>
              <a:uFillTx/>
              <a:latin typeface="Franklin Gothic Medium" panose="020B0603020102020204" pitchFamily="34" charset="0"/>
              <a:ea typeface="+mn-ea"/>
              <a:cs typeface="+mn-cs"/>
            </a:endParaRPr>
          </a:p>
        </p:txBody>
      </p:sp>
      <p:pic>
        <p:nvPicPr>
          <p:cNvPr id="4" name="Graphic 3">
            <a:extLst>
              <a:ext uri="{FF2B5EF4-FFF2-40B4-BE49-F238E27FC236}">
                <a16:creationId xmlns:a16="http://schemas.microsoft.com/office/drawing/2014/main" id="{CE93BE24-091F-30C8-63CA-E9F0F9A9C3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69537" y="370007"/>
            <a:ext cx="1889471" cy="1092928"/>
          </a:xfrm>
          <a:prstGeom prst="rect">
            <a:avLst/>
          </a:prstGeom>
        </p:spPr>
      </p:pic>
    </p:spTree>
    <p:extLst>
      <p:ext uri="{BB962C8B-B14F-4D97-AF65-F5344CB8AC3E}">
        <p14:creationId xmlns:p14="http://schemas.microsoft.com/office/powerpoint/2010/main" val="3265703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589" r="13341" b="35278"/>
          <a:stretch/>
        </p:blipFill>
        <p:spPr>
          <a:xfrm>
            <a:off x="5798931" y="0"/>
            <a:ext cx="6385262" cy="6858000"/>
          </a:xfrm>
          <a:prstGeom prst="rect">
            <a:avLst/>
          </a:prstGeom>
        </p:spPr>
      </p:pic>
      <p:sp>
        <p:nvSpPr>
          <p:cNvPr id="18" name="Rectangle 17"/>
          <p:cNvSpPr/>
          <p:nvPr/>
        </p:nvSpPr>
        <p:spPr>
          <a:xfrm>
            <a:off x="5798931" y="14990"/>
            <a:ext cx="639307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2"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2" y="0"/>
            <a:ext cx="6773607" cy="6872990"/>
          </a:xfrm>
          <a:prstGeom prst="rect">
            <a:avLst/>
          </a:prstGeom>
        </p:spPr>
      </p:pic>
      <p:pic>
        <p:nvPicPr>
          <p:cNvPr id="27" name="Picture 26" descr="A close up of a sign&#10;&#10;Description generated with very high confidence">
            <a:extLst>
              <a:ext uri="{FF2B5EF4-FFF2-40B4-BE49-F238E27FC236}">
                <a16:creationId xmlns:a16="http://schemas.microsoft.com/office/drawing/2014/main" id="{67C5193D-91F0-4D73-B296-74CF064E743E}"/>
              </a:ext>
            </a:extLst>
          </p:cNvPr>
          <p:cNvPicPr>
            <a:picLocks noChangeAspect="1"/>
          </p:cNvPicPr>
          <p:nvPr/>
        </p:nvPicPr>
        <p:blipFill>
          <a:blip r:embed="rId5" cstate="print">
            <a:biLevel thresh="25000"/>
            <a:alphaModFix amt="2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05983" y="6501318"/>
            <a:ext cx="878412" cy="222375"/>
          </a:xfrm>
          <a:prstGeom prst="rect">
            <a:avLst/>
          </a:prstGeom>
        </p:spPr>
      </p:pic>
      <p:grpSp>
        <p:nvGrpSpPr>
          <p:cNvPr id="29" name="Group 28">
            <a:extLst>
              <a:ext uri="{FF2B5EF4-FFF2-40B4-BE49-F238E27FC236}">
                <a16:creationId xmlns:a16="http://schemas.microsoft.com/office/drawing/2014/main" id="{2960B749-ADE9-41AD-92AE-85E5D12E1F90}"/>
              </a:ext>
            </a:extLst>
          </p:cNvPr>
          <p:cNvGrpSpPr/>
          <p:nvPr/>
        </p:nvGrpSpPr>
        <p:grpSpPr>
          <a:xfrm>
            <a:off x="298988" y="3038461"/>
            <a:ext cx="5382586" cy="2772561"/>
            <a:chOff x="322851" y="3048860"/>
            <a:chExt cx="5382586" cy="2772561"/>
          </a:xfrm>
        </p:grpSpPr>
        <p:pic>
          <p:nvPicPr>
            <p:cNvPr id="2" name="Picture 1">
              <a:extLst>
                <a:ext uri="{FF2B5EF4-FFF2-40B4-BE49-F238E27FC236}">
                  <a16:creationId xmlns:a16="http://schemas.microsoft.com/office/drawing/2014/main" id="{42B065F8-2BC0-478A-86EC-CEFCB5695333}"/>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84952" y="3326455"/>
              <a:ext cx="1200329" cy="1200329"/>
            </a:xfrm>
            <a:prstGeom prst="rect">
              <a:avLst/>
            </a:prstGeom>
          </p:spPr>
        </p:pic>
        <p:pic>
          <p:nvPicPr>
            <p:cNvPr id="4" name="Picture 3">
              <a:extLst>
                <a:ext uri="{FF2B5EF4-FFF2-40B4-BE49-F238E27FC236}">
                  <a16:creationId xmlns:a16="http://schemas.microsoft.com/office/drawing/2014/main" id="{6FD829D7-5BBD-4714-9D8C-C7F7F0FA762A}"/>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22851" y="3048860"/>
              <a:ext cx="1755518" cy="1755518"/>
            </a:xfrm>
            <a:prstGeom prst="rect">
              <a:avLst/>
            </a:prstGeom>
          </p:spPr>
        </p:pic>
        <p:pic>
          <p:nvPicPr>
            <p:cNvPr id="5" name="Picture 4">
              <a:extLst>
                <a:ext uri="{FF2B5EF4-FFF2-40B4-BE49-F238E27FC236}">
                  <a16:creationId xmlns:a16="http://schemas.microsoft.com/office/drawing/2014/main" id="{78DAAABD-E3BD-4628-8F90-EC7620AF43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1669" y="3220260"/>
              <a:ext cx="1435911" cy="1435911"/>
            </a:xfrm>
            <a:prstGeom prst="rect">
              <a:avLst/>
            </a:prstGeom>
          </p:spPr>
        </p:pic>
        <p:sp>
          <p:nvSpPr>
            <p:cNvPr id="6" name="Rectangle 5">
              <a:extLst>
                <a:ext uri="{FF2B5EF4-FFF2-40B4-BE49-F238E27FC236}">
                  <a16:creationId xmlns:a16="http://schemas.microsoft.com/office/drawing/2014/main" id="{A9AEC8E6-5419-44F6-901B-5A463CD29947}"/>
                </a:ext>
              </a:extLst>
            </p:cNvPr>
            <p:cNvSpPr/>
            <p:nvPr/>
          </p:nvSpPr>
          <p:spPr>
            <a:xfrm>
              <a:off x="667611" y="4804378"/>
              <a:ext cx="106599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ranklin Gothic Book" panose="020B0503020102020204" pitchFamily="34" charset="0"/>
                </a:rPr>
                <a:t>Policy Support</a:t>
              </a:r>
            </a:p>
          </p:txBody>
        </p:sp>
        <p:sp>
          <p:nvSpPr>
            <p:cNvPr id="7" name="Rectangle 6">
              <a:extLst>
                <a:ext uri="{FF2B5EF4-FFF2-40B4-BE49-F238E27FC236}">
                  <a16:creationId xmlns:a16="http://schemas.microsoft.com/office/drawing/2014/main" id="{780C80C6-EC20-44D0-9A74-DCC03E36E480}"/>
                </a:ext>
              </a:extLst>
            </p:cNvPr>
            <p:cNvSpPr/>
            <p:nvPr/>
          </p:nvSpPr>
          <p:spPr>
            <a:xfrm>
              <a:off x="1979122" y="4805758"/>
              <a:ext cx="189233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ranklin Gothic Book" panose="020B0503020102020204" pitchFamily="34" charset="0"/>
                </a:rPr>
                <a:t>Market &amp; Technology Education</a:t>
              </a:r>
            </a:p>
          </p:txBody>
        </p:sp>
        <p:sp>
          <p:nvSpPr>
            <p:cNvPr id="8" name="Rectangle 7">
              <a:extLst>
                <a:ext uri="{FF2B5EF4-FFF2-40B4-BE49-F238E27FC236}">
                  <a16:creationId xmlns:a16="http://schemas.microsoft.com/office/drawing/2014/main" id="{F73E740B-5AC2-49CE-B69A-FB991089AE9A}"/>
                </a:ext>
              </a:extLst>
            </p:cNvPr>
            <p:cNvSpPr/>
            <p:nvPr/>
          </p:nvSpPr>
          <p:spPr>
            <a:xfrm>
              <a:off x="3492917" y="4805758"/>
              <a:ext cx="221252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ranklin Gothic Book" panose="020B0503020102020204" pitchFamily="34" charset="0"/>
                </a:rPr>
                <a:t>Business Development Assistance</a:t>
              </a:r>
            </a:p>
          </p:txBody>
        </p:sp>
      </p:grpSp>
      <p:sp>
        <p:nvSpPr>
          <p:cNvPr id="9" name="Rectangle 8">
            <a:extLst>
              <a:ext uri="{FF2B5EF4-FFF2-40B4-BE49-F238E27FC236}">
                <a16:creationId xmlns:a16="http://schemas.microsoft.com/office/drawing/2014/main" id="{F59D19F5-6F9C-4F33-A849-CACF70456854}"/>
              </a:ext>
            </a:extLst>
          </p:cNvPr>
          <p:cNvSpPr/>
          <p:nvPr/>
        </p:nvSpPr>
        <p:spPr>
          <a:xfrm>
            <a:off x="273543" y="2210408"/>
            <a:ext cx="5466709"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rPr>
              <a:t>the small business voice for the clean energy economy</a:t>
            </a:r>
          </a:p>
        </p:txBody>
      </p:sp>
      <p:pic>
        <p:nvPicPr>
          <p:cNvPr id="26" name="Picture 25">
            <a:extLst>
              <a:ext uri="{FF2B5EF4-FFF2-40B4-BE49-F238E27FC236}">
                <a16:creationId xmlns:a16="http://schemas.microsoft.com/office/drawing/2014/main" id="{18519E96-8304-4B35-BC86-FEE0EEB11C16}"/>
              </a:ext>
            </a:extLst>
          </p:cNvPr>
          <p:cNvPicPr>
            <a:picLocks noChangeAspect="1"/>
          </p:cNvPicPr>
          <p:nvPr/>
        </p:nvPicPr>
        <p:blipFill>
          <a:blip r:embed="rId10"/>
          <a:stretch>
            <a:fillRect/>
          </a:stretch>
        </p:blipFill>
        <p:spPr>
          <a:xfrm>
            <a:off x="380533" y="915578"/>
            <a:ext cx="5254215" cy="1247305"/>
          </a:xfrm>
          <a:prstGeom prst="rect">
            <a:avLst/>
          </a:prstGeom>
        </p:spPr>
      </p:pic>
      <p:sp>
        <p:nvSpPr>
          <p:cNvPr id="19" name="TextBox 18">
            <a:extLst>
              <a:ext uri="{FF2B5EF4-FFF2-40B4-BE49-F238E27FC236}">
                <a16:creationId xmlns:a16="http://schemas.microsoft.com/office/drawing/2014/main" id="{BCFD7DF9-4397-4C21-9625-8382DE2CE540}"/>
              </a:ext>
            </a:extLst>
          </p:cNvPr>
          <p:cNvSpPr txBox="1"/>
          <p:nvPr/>
        </p:nvSpPr>
        <p:spPr>
          <a:xfrm>
            <a:off x="11203176" y="6504011"/>
            <a:ext cx="88800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90000"/>
                  </a:srgbClr>
                </a:solidFill>
                <a:effectLst/>
                <a:uLnTx/>
                <a:uFillTx/>
                <a:latin typeface="Arial Narrow" panose="020B0606020202030204" pitchFamily="34" charset="0"/>
                <a:ea typeface="+mn-ea"/>
                <a:cs typeface="+mn-cs"/>
              </a:rPr>
              <a:t>©2022 CEBN</a:t>
            </a:r>
          </a:p>
        </p:txBody>
      </p:sp>
    </p:spTree>
    <p:extLst>
      <p:ext uri="{BB962C8B-B14F-4D97-AF65-F5344CB8AC3E}">
        <p14:creationId xmlns:p14="http://schemas.microsoft.com/office/powerpoint/2010/main" val="121009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F0EDD-48F7-16E3-13D8-4F787E756D7D}"/>
              </a:ext>
            </a:extLst>
          </p:cNvPr>
          <p:cNvPicPr>
            <a:picLocks noChangeAspect="1"/>
          </p:cNvPicPr>
          <p:nvPr/>
        </p:nvPicPr>
        <p:blipFill rotWithShape="1">
          <a:blip r:embed="rId3"/>
          <a:srcRect l="3892" r="7788"/>
          <a:stretch/>
        </p:blipFill>
        <p:spPr>
          <a:xfrm>
            <a:off x="4127500" y="0"/>
            <a:ext cx="8064500" cy="6858000"/>
          </a:xfrm>
          <a:prstGeom prst="rect">
            <a:avLst/>
          </a:prstGeom>
        </p:spPr>
      </p:pic>
      <p:sp>
        <p:nvSpPr>
          <p:cNvPr id="6" name="TextBox 5">
            <a:extLst>
              <a:ext uri="{FF2B5EF4-FFF2-40B4-BE49-F238E27FC236}">
                <a16:creationId xmlns:a16="http://schemas.microsoft.com/office/drawing/2014/main" id="{B82BA110-8EDA-6E49-8603-6397406D0DB3}"/>
              </a:ext>
            </a:extLst>
          </p:cNvPr>
          <p:cNvSpPr txBox="1"/>
          <p:nvPr/>
        </p:nvSpPr>
        <p:spPr>
          <a:xfrm>
            <a:off x="364969" y="2636701"/>
            <a:ext cx="3762531" cy="30162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2000"/>
              </a:spcAft>
              <a:buClrTx/>
              <a:buSzTx/>
              <a:buFont typeface="Symbol" panose="05050102010706020507" pitchFamily="18" charset="2"/>
              <a:buChar char=""/>
              <a:tabLst/>
              <a:defRPr/>
            </a:pPr>
            <a:r>
              <a:rPr kumimoji="0" lang="en-US" sz="2800" b="0" strike="noStrike" kern="1200" cap="none" spc="0" normalizeH="0" baseline="0" noProof="0">
                <a:ln>
                  <a:noFill/>
                </a:ln>
                <a:solidFill>
                  <a:prstClr val="white"/>
                </a:solidFill>
                <a:effectLst/>
                <a:uLnTx/>
                <a:uFillTx/>
                <a:latin typeface="Franklin Gothic Book" panose="020B05030201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U.S. Cleantech Funding Database</a:t>
            </a:r>
            <a:endParaRPr kumimoji="0" lang="en-US" sz="2800" b="0" strike="noStrike" kern="1200" cap="none" spc="0" normalizeH="0" baseline="0" noProof="0">
              <a:ln>
                <a:noFill/>
              </a:ln>
              <a:solidFill>
                <a:prstClr val="white"/>
              </a:solidFill>
              <a:effectLst/>
              <a:uLnTx/>
              <a:uFillTx/>
              <a:latin typeface="Franklin Gothic Book" panose="020B050302010202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2000"/>
              </a:spcAft>
              <a:buClrTx/>
              <a:buSzTx/>
              <a:buFont typeface="Symbol" panose="05050102010706020507" pitchFamily="18" charset="2"/>
              <a:buChar char=""/>
              <a:tabLst/>
              <a:defRPr/>
            </a:pPr>
            <a:r>
              <a:rPr kumimoji="0" lang="en-US" sz="2800" b="0" strike="noStrike" kern="1200" cap="none" spc="0" normalizeH="0" baseline="0" noProof="0">
                <a:ln>
                  <a:noFill/>
                </a:ln>
                <a:solidFill>
                  <a:prstClr val="white"/>
                </a:solidFill>
                <a:effectLst/>
                <a:uLnTx/>
                <a:uFillTx/>
                <a:latin typeface="Franklin Gothic Book" panose="020B05030201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1:1 Office Hours</a:t>
            </a:r>
            <a:endParaRPr kumimoji="0" lang="en-US" sz="2800" b="0" strike="noStrike" kern="1200" cap="none" spc="0" normalizeH="0" baseline="0" noProof="0">
              <a:ln>
                <a:noFill/>
              </a:ln>
              <a:solidFill>
                <a:prstClr val="white"/>
              </a:solidFill>
              <a:effectLst/>
              <a:uLnTx/>
              <a:uFillTx/>
              <a:latin typeface="Franklin Gothic Book" panose="020B050302010202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2000"/>
              </a:spcAft>
              <a:buClrTx/>
              <a:buSzTx/>
              <a:buFont typeface="Symbol" panose="05050102010706020507" pitchFamily="18" charset="2"/>
              <a:buChar char=""/>
              <a:tabLst/>
              <a:defRPr/>
            </a:pPr>
            <a:r>
              <a:rPr lang="en-US" sz="2800">
                <a:solidFill>
                  <a:schemeClr val="bg1"/>
                </a:solidFill>
                <a:latin typeface="Franklin Gothic Book" panose="020B0503020102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Teaming Form</a:t>
            </a:r>
            <a:endParaRPr kumimoji="0" lang="en-US" sz="2800" b="0" strike="noStrike" kern="1200" cap="none" spc="0" normalizeH="0" baseline="0" noProof="0">
              <a:ln>
                <a:noFill/>
              </a:ln>
              <a:solidFill>
                <a:schemeClr val="bg1"/>
              </a:solidFill>
              <a:effectLst/>
              <a:uLnTx/>
              <a:uFillTx/>
              <a:latin typeface="Franklin Gothic Book" panose="020B050302010202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2000"/>
              </a:spcAft>
              <a:buClrTx/>
              <a:buSzTx/>
              <a:buFont typeface="Symbol" panose="05050102010706020507" pitchFamily="18" charset="2"/>
              <a:buChar char=""/>
              <a:tabLst/>
              <a:defRPr/>
            </a:pPr>
            <a:r>
              <a:rPr lang="en-US" sz="2800">
                <a:solidFill>
                  <a:schemeClr val="bg1"/>
                </a:solidFill>
                <a:latin typeface="Franklin Gothic Book" panose="020B050302010202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cebn@cebn.org</a:t>
            </a:r>
            <a:endParaRPr kumimoji="0" lang="en-US" sz="2800" b="0" strike="noStrike" kern="1200" cap="none" spc="0" normalizeH="0" baseline="0" noProof="0">
              <a:ln>
                <a:noFill/>
              </a:ln>
              <a:solidFill>
                <a:schemeClr val="bg1"/>
              </a:solidFill>
              <a:effectLst/>
              <a:uLnTx/>
              <a:uFillTx/>
              <a:latin typeface="Franklin Gothic Book" panose="020B050302010202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7FFF774D-8EFB-B09F-D2FC-E23D465BE04A}"/>
              </a:ext>
            </a:extLst>
          </p:cNvPr>
          <p:cNvSpPr txBox="1"/>
          <p:nvPr/>
        </p:nvSpPr>
        <p:spPr>
          <a:xfrm>
            <a:off x="11149972" y="6533899"/>
            <a:ext cx="8880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90000"/>
                  </a:srgbClr>
                </a:solidFill>
                <a:effectLst/>
                <a:uLnTx/>
                <a:uFillTx/>
                <a:latin typeface="Arial Narrow" panose="020B0606020202030204" pitchFamily="34" charset="0"/>
                <a:ea typeface="+mn-ea"/>
                <a:cs typeface="+mn-cs"/>
              </a:rPr>
              <a:t>©2022 CEBN</a:t>
            </a:r>
          </a:p>
        </p:txBody>
      </p:sp>
      <p:sp>
        <p:nvSpPr>
          <p:cNvPr id="9" name="Title 3">
            <a:extLst>
              <a:ext uri="{FF2B5EF4-FFF2-40B4-BE49-F238E27FC236}">
                <a16:creationId xmlns:a16="http://schemas.microsoft.com/office/drawing/2014/main" id="{49F5879A-0603-1BF4-EFE7-0FCF21AE58DB}"/>
              </a:ext>
            </a:extLst>
          </p:cNvPr>
          <p:cNvSpPr>
            <a:spLocks noGrp="1"/>
          </p:cNvSpPr>
          <p:nvPr>
            <p:ph type="title"/>
          </p:nvPr>
        </p:nvSpPr>
        <p:spPr>
          <a:xfrm>
            <a:off x="599762" y="516414"/>
            <a:ext cx="3292945" cy="1492268"/>
          </a:xfrm>
        </p:spPr>
        <p:txBody>
          <a:bodyPr>
            <a:normAutofit/>
          </a:bodyPr>
          <a:lstStyle/>
          <a:p>
            <a:r>
              <a:rPr lang="en-US">
                <a:solidFill>
                  <a:schemeClr val="bg1"/>
                </a:solidFill>
              </a:rPr>
              <a:t>CEBN Resources</a:t>
            </a:r>
          </a:p>
        </p:txBody>
      </p:sp>
      <p:sp>
        <p:nvSpPr>
          <p:cNvPr id="10" name="AutoShape 7">
            <a:extLst>
              <a:ext uri="{FF2B5EF4-FFF2-40B4-BE49-F238E27FC236}">
                <a16:creationId xmlns:a16="http://schemas.microsoft.com/office/drawing/2014/main" id="{70A85CA0-FB84-EAA1-FBCE-F24BB1719A0C}"/>
              </a:ext>
            </a:extLst>
          </p:cNvPr>
          <p:cNvSpPr/>
          <p:nvPr/>
        </p:nvSpPr>
        <p:spPr>
          <a:xfrm>
            <a:off x="534648" y="2008682"/>
            <a:ext cx="2834480" cy="103673"/>
          </a:xfrm>
          <a:prstGeom prst="rect">
            <a:avLst/>
          </a:pr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06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A5A269-AFCB-467B-8F36-73920F96642F}"/>
              </a:ext>
            </a:extLst>
          </p:cNvPr>
          <p:cNvSpPr>
            <a:spLocks noGrp="1"/>
          </p:cNvSpPr>
          <p:nvPr>
            <p:ph type="body" sz="quarter" idx="10"/>
          </p:nvPr>
        </p:nvSpPr>
        <p:spPr>
          <a:xfrm>
            <a:off x="843454" y="1238617"/>
            <a:ext cx="8108945" cy="1844609"/>
          </a:xfrm>
        </p:spPr>
        <p:txBody>
          <a:bodyPr/>
          <a:lstStyle/>
          <a:p>
            <a:r>
              <a:rPr lang="en-US" sz="2667">
                <a:solidFill>
                  <a:schemeClr val="bg1"/>
                </a:solidFill>
              </a:rPr>
              <a:t>American-Made Challenges</a:t>
            </a:r>
          </a:p>
          <a:p>
            <a:r>
              <a:rPr lang="en-US" sz="5867">
                <a:solidFill>
                  <a:srgbClr val="FDCE15"/>
                </a:solidFill>
              </a:rPr>
              <a:t>Geophone Prize</a:t>
            </a:r>
          </a:p>
        </p:txBody>
      </p:sp>
      <p:sp>
        <p:nvSpPr>
          <p:cNvPr id="3" name="Rectangle 2">
            <a:extLst>
              <a:ext uri="{FF2B5EF4-FFF2-40B4-BE49-F238E27FC236}">
                <a16:creationId xmlns:a16="http://schemas.microsoft.com/office/drawing/2014/main" id="{5E08F151-D1E6-3291-669D-52CA73F1A609}"/>
              </a:ext>
            </a:extLst>
          </p:cNvPr>
          <p:cNvSpPr/>
          <p:nvPr/>
        </p:nvSpPr>
        <p:spPr>
          <a:xfrm>
            <a:off x="772089" y="3429000"/>
            <a:ext cx="3316164" cy="507831"/>
          </a:xfrm>
          <a:prstGeom prst="rect">
            <a:avLst/>
          </a:prstGeom>
        </p:spPr>
        <p:txBody>
          <a:bodyPr wrap="none">
            <a:spAutoFit/>
          </a:bodyPr>
          <a:lstStyle/>
          <a:p>
            <a:pPr marL="16933" marR="0" lvl="0" indent="0" algn="l" defTabSz="914400" rtl="0" eaLnBrk="1" fontAlgn="auto" latinLnBrk="0" hangingPunct="1">
              <a:lnSpc>
                <a:spcPct val="90000"/>
              </a:lnSpc>
              <a:spcBef>
                <a:spcPts val="167"/>
              </a:spcBef>
              <a:spcAft>
                <a:spcPts val="0"/>
              </a:spcAft>
              <a:buClrTx/>
              <a:buSzTx/>
              <a:buFontTx/>
              <a:buNone/>
              <a:tabLst/>
              <a:defRPr/>
            </a:pPr>
            <a:r>
              <a:rPr kumimoji="0" lang="en-US" sz="3000" b="0" i="0" u="none" strike="noStrike" kern="0" cap="none" spc="13" normalizeH="0" baseline="0" noProof="0">
                <a:ln>
                  <a:noFill/>
                </a:ln>
                <a:solidFill>
                  <a:prstClr val="white"/>
                </a:solidFill>
                <a:effectLst/>
                <a:uLnTx/>
                <a:uFillTx/>
                <a:latin typeface="Franklin Gothic Medium" panose="020B0603020102020204" pitchFamily="34" charset="0"/>
                <a:ea typeface="+mn-ea"/>
                <a:cs typeface="+mn-cs"/>
              </a:rPr>
              <a:t>Phase 1: Concept! </a:t>
            </a:r>
          </a:p>
        </p:txBody>
      </p:sp>
      <p:sp>
        <p:nvSpPr>
          <p:cNvPr id="4" name="TextBox 3">
            <a:extLst>
              <a:ext uri="{FF2B5EF4-FFF2-40B4-BE49-F238E27FC236}">
                <a16:creationId xmlns:a16="http://schemas.microsoft.com/office/drawing/2014/main" id="{25E1BC43-93F7-E24D-45DA-A806ADF2A40E}"/>
              </a:ext>
            </a:extLst>
          </p:cNvPr>
          <p:cNvSpPr txBox="1"/>
          <p:nvPr/>
        </p:nvSpPr>
        <p:spPr>
          <a:xfrm>
            <a:off x="8514414" y="4392118"/>
            <a:ext cx="33278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Email: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geophoneprize@nrel.gov</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357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07B8541-3A8B-4213-BE4D-3E1956BFD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131" y="565860"/>
            <a:ext cx="9493404" cy="56918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B19B86-E1C5-499E-88FB-464EEA080C07}"/>
              </a:ext>
            </a:extLst>
          </p:cNvPr>
          <p:cNvSpPr>
            <a:spLocks noGrp="1"/>
          </p:cNvSpPr>
          <p:nvPr>
            <p:ph type="title"/>
          </p:nvPr>
        </p:nvSpPr>
        <p:spPr>
          <a:xfrm>
            <a:off x="609599" y="413822"/>
            <a:ext cx="7915124" cy="797693"/>
          </a:xfrm>
        </p:spPr>
        <p:txBody>
          <a:bodyPr/>
          <a:lstStyle/>
          <a:p>
            <a:r>
              <a:rPr lang="en-US"/>
              <a:t>American-Made Challenges</a:t>
            </a:r>
          </a:p>
        </p:txBody>
      </p:sp>
      <p:pic>
        <p:nvPicPr>
          <p:cNvPr id="2050" name="Picture 2">
            <a:extLst>
              <a:ext uri="{FF2B5EF4-FFF2-40B4-BE49-F238E27FC236}">
                <a16:creationId xmlns:a16="http://schemas.microsoft.com/office/drawing/2014/main" id="{F1DA0863-A40F-453D-BE49-BC4FB6D1C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90" y="4864650"/>
            <a:ext cx="3942945" cy="139303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7">
            <a:extLst>
              <a:ext uri="{FF2B5EF4-FFF2-40B4-BE49-F238E27FC236}">
                <a16:creationId xmlns:a16="http://schemas.microsoft.com/office/drawing/2014/main" id="{E1ABE7C4-2D9F-69D0-C701-7EB0D67DDDB7}"/>
              </a:ext>
            </a:extLst>
          </p:cNvPr>
          <p:cNvSpPr/>
          <p:nvPr/>
        </p:nvSpPr>
        <p:spPr>
          <a:xfrm>
            <a:off x="609599" y="1108586"/>
            <a:ext cx="2834480" cy="103673"/>
          </a:xfrm>
          <a:prstGeom prst="rect">
            <a:avLst/>
          </a:prstGeom>
          <a:solidFill>
            <a:srgbClr val="0433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24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7297D92D-891F-A64E-9254-0F2F3F336E7F}"/>
              </a:ext>
            </a:extLst>
          </p:cNvPr>
          <p:cNvSpPr/>
          <p:nvPr/>
        </p:nvSpPr>
        <p:spPr>
          <a:xfrm>
            <a:off x="0" y="0"/>
            <a:ext cx="12192000" cy="6800610"/>
          </a:xfrm>
          <a:prstGeom prst="rect">
            <a:avLst/>
          </a:prstGeom>
          <a:blipFill>
            <a:blip r:embed="rId3" cstate="print"/>
            <a:stretch>
              <a:fillRect l="-4889" t="-4377" r="-3034" b="-8329"/>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70">
            <a:extLst>
              <a:ext uri="{FF2B5EF4-FFF2-40B4-BE49-F238E27FC236}">
                <a16:creationId xmlns:a16="http://schemas.microsoft.com/office/drawing/2014/main" id="{98C111F3-7550-894E-8F8B-685F6CAE5F69}"/>
              </a:ext>
            </a:extLst>
          </p:cNvPr>
          <p:cNvSpPr txBox="1"/>
          <p:nvPr/>
        </p:nvSpPr>
        <p:spPr>
          <a:xfrm>
            <a:off x="1357743" y="4115957"/>
            <a:ext cx="4515460" cy="1936621"/>
          </a:xfrm>
          <a:prstGeom prst="rect">
            <a:avLst/>
          </a:prstGeom>
        </p:spPr>
        <p:txBody>
          <a:bodyPr vert="horz" wrap="square" lIns="0" tIns="80011" rIns="0" bIns="0" rtlCol="0">
            <a:spAutoFit/>
          </a:bodyPr>
          <a:lstStyle/>
          <a:p>
            <a:pPr marL="12700" marR="5080" lvl="0" indent="0" algn="ctr" defTabSz="914400" rtl="0" eaLnBrk="1" fontAlgn="auto" latinLnBrk="0" hangingPunct="1">
              <a:lnSpc>
                <a:spcPct val="90000"/>
              </a:lnSpc>
              <a:spcBef>
                <a:spcPts val="629"/>
              </a:spcBef>
              <a:spcAft>
                <a:spcPts val="0"/>
              </a:spcAft>
              <a:buClrTx/>
              <a:buSzTx/>
              <a:buFontTx/>
              <a:buNone/>
              <a:tabLst/>
              <a:defRPr/>
            </a:pPr>
            <a:endParaRPr kumimoji="0" lang="en-US" sz="2400" b="1" i="0" u="none" strike="noStrike" kern="1200" cap="none" spc="-5" normalizeH="0" baseline="0" noProof="0">
              <a:ln>
                <a:noFill/>
              </a:ln>
              <a:solidFill>
                <a:srgbClr val="FEC52D"/>
              </a:solidFill>
              <a:effectLst/>
              <a:uLnTx/>
              <a:uFillTx/>
              <a:latin typeface="Franklin Gothic Medium"/>
              <a:ea typeface="+mn-ea"/>
              <a:cs typeface="Franklin Gothic Medium"/>
            </a:endParaRPr>
          </a:p>
          <a:p>
            <a:pPr marL="12700" marR="5080" lvl="0" indent="0" algn="ctr" defTabSz="914400" rtl="0" eaLnBrk="1" fontAlgn="auto" latinLnBrk="0" hangingPunct="1">
              <a:lnSpc>
                <a:spcPct val="90000"/>
              </a:lnSpc>
              <a:spcBef>
                <a:spcPts val="629"/>
              </a:spcBef>
              <a:spcAft>
                <a:spcPts val="0"/>
              </a:spcAft>
              <a:buClrTx/>
              <a:buSzTx/>
              <a:buFontTx/>
              <a:buNone/>
              <a:tabLst/>
              <a:defRPr/>
            </a:pPr>
            <a:r>
              <a:rPr kumimoji="0" sz="2933" b="1" i="0" u="none" strike="noStrike" kern="1200" cap="none" spc="-5" normalizeH="0" baseline="0" noProof="0">
                <a:ln>
                  <a:noFill/>
                </a:ln>
                <a:solidFill>
                  <a:srgbClr val="FEC52D"/>
                </a:solidFill>
                <a:effectLst/>
                <a:uLnTx/>
                <a:uFillTx/>
                <a:latin typeface="Franklin Gothic Medium"/>
                <a:ea typeface="+mn-ea"/>
                <a:cs typeface="Franklin Gothic Medium"/>
              </a:rPr>
              <a:t>$</a:t>
            </a:r>
            <a:r>
              <a:rPr kumimoji="0" lang="en-US" sz="2933" b="1" i="0" u="none" strike="noStrike" kern="1200" cap="none" spc="-5" normalizeH="0" baseline="0" noProof="0">
                <a:ln>
                  <a:noFill/>
                </a:ln>
                <a:solidFill>
                  <a:srgbClr val="FEC52D"/>
                </a:solidFill>
                <a:effectLst/>
                <a:uLnTx/>
                <a:uFillTx/>
                <a:latin typeface="Franklin Gothic Medium"/>
                <a:ea typeface="+mn-ea"/>
                <a:cs typeface="Franklin Gothic Medium"/>
              </a:rPr>
              <a:t>3.65M P</a:t>
            </a:r>
            <a:r>
              <a:rPr kumimoji="0" sz="2933" b="1" i="0" u="none" strike="noStrike" kern="1200" cap="none" spc="-5" normalizeH="0" baseline="0" noProof="0">
                <a:ln>
                  <a:noFill/>
                </a:ln>
                <a:solidFill>
                  <a:srgbClr val="FEC52D"/>
                </a:solidFill>
                <a:effectLst/>
                <a:uLnTx/>
                <a:uFillTx/>
                <a:latin typeface="Franklin Gothic Medium"/>
                <a:ea typeface="+mn-ea"/>
                <a:cs typeface="Franklin Gothic Medium"/>
              </a:rPr>
              <a:t>rize </a:t>
            </a:r>
            <a:r>
              <a:rPr kumimoji="0" lang="en-US" sz="2933" b="1" i="0" u="none" strike="noStrike" kern="1200" cap="none" spc="-5" normalizeH="0" baseline="0" noProof="0">
                <a:ln>
                  <a:noFill/>
                </a:ln>
                <a:solidFill>
                  <a:srgbClr val="FEC52D"/>
                </a:solidFill>
                <a:effectLst/>
                <a:uLnTx/>
                <a:uFillTx/>
                <a:latin typeface="Franklin Gothic Medium"/>
                <a:ea typeface="+mn-ea"/>
                <a:cs typeface="Franklin Gothic Medium"/>
              </a:rPr>
              <a:t>C</a:t>
            </a:r>
            <a:r>
              <a:rPr kumimoji="0" sz="2933" b="1" i="0" u="none" strike="noStrike" kern="1200" cap="none" spc="-5" normalizeH="0" baseline="0" noProof="0">
                <a:ln>
                  <a:noFill/>
                </a:ln>
                <a:solidFill>
                  <a:srgbClr val="FEC52D"/>
                </a:solidFill>
                <a:effectLst/>
                <a:uLnTx/>
                <a:uFillTx/>
                <a:latin typeface="Franklin Gothic Medium"/>
                <a:ea typeface="+mn-ea"/>
                <a:cs typeface="Franklin Gothic Medium"/>
              </a:rPr>
              <a:t>ompetition</a:t>
            </a:r>
            <a:br>
              <a:rPr kumimoji="0" lang="en-US" sz="2400" b="1" i="0" u="none" strike="noStrike" kern="1200" cap="none" spc="-5" normalizeH="0" baseline="0" noProof="0">
                <a:ln>
                  <a:noFill/>
                </a:ln>
                <a:solidFill>
                  <a:srgbClr val="FEC52D"/>
                </a:solidFill>
                <a:effectLst/>
                <a:uLnTx/>
                <a:uFillTx/>
                <a:latin typeface="Franklin Gothic Medium"/>
                <a:ea typeface="+mn-ea"/>
                <a:cs typeface="Franklin Gothic Medium"/>
              </a:rPr>
            </a:br>
            <a:br>
              <a:rPr kumimoji="0" lang="en-US" sz="1600" b="1" i="0" u="none" strike="noStrike" kern="1200" cap="none" spc="0" normalizeH="0" baseline="0" noProof="0">
                <a:ln>
                  <a:noFill/>
                </a:ln>
                <a:solidFill>
                  <a:prstClr val="black"/>
                </a:solidFill>
                <a:effectLst/>
                <a:uLnTx/>
                <a:uFillTx/>
                <a:latin typeface="Franklin Gothic Medium"/>
                <a:ea typeface="+mn-ea"/>
                <a:cs typeface="Franklin Gothic Medium"/>
              </a:rPr>
            </a:br>
            <a:r>
              <a:rPr kumimoji="0" lang="en-US" sz="1600" b="1" i="0" u="none" strike="noStrike" kern="1200" cap="none" spc="-11" normalizeH="0" baseline="0" noProof="0">
                <a:ln>
                  <a:noFill/>
                </a:ln>
                <a:solidFill>
                  <a:srgbClr val="FFFFFF"/>
                </a:solidFill>
                <a:effectLst/>
                <a:uLnTx/>
                <a:uFillTx/>
                <a:latin typeface="Franklin Gothic Book"/>
                <a:ea typeface="+mn-ea"/>
                <a:cs typeface="Franklin Gothic Medium"/>
              </a:rPr>
              <a:t>Phase 1: Concept</a:t>
            </a:r>
            <a:endParaRPr kumimoji="0" lang="en-US" sz="1600" b="1" i="0" u="none" strike="noStrike" kern="1200" cap="none" spc="-11" normalizeH="0" baseline="0" noProof="0">
              <a:ln>
                <a:noFill/>
              </a:ln>
              <a:solidFill>
                <a:srgbClr val="FFFFFF"/>
              </a:solidFill>
              <a:effectLst/>
              <a:uLnTx/>
              <a:uFillTx/>
              <a:latin typeface="Franklin Gothic Book"/>
              <a:ea typeface="+mn-ea"/>
              <a:cs typeface="Franklin Gothic Book"/>
            </a:endParaRPr>
          </a:p>
          <a:p>
            <a:pPr marL="12700" marR="5080" lvl="0" indent="0" algn="ctr" defTabSz="914400" rtl="0" eaLnBrk="1" fontAlgn="auto" latinLnBrk="0" hangingPunct="1">
              <a:lnSpc>
                <a:spcPct val="90000"/>
              </a:lnSpc>
              <a:spcBef>
                <a:spcPts val="629"/>
              </a:spcBef>
              <a:spcAft>
                <a:spcPts val="0"/>
              </a:spcAft>
              <a:buClrTx/>
              <a:buSzTx/>
              <a:buFontTx/>
              <a:buNone/>
              <a:tabLst/>
              <a:defRPr/>
            </a:pPr>
            <a:r>
              <a:rPr kumimoji="0" lang="en-US" sz="1600" b="1" i="0" u="none" strike="noStrike" kern="1200" cap="none" spc="-5" normalizeH="0" baseline="0" noProof="0">
                <a:ln>
                  <a:noFill/>
                </a:ln>
                <a:solidFill>
                  <a:srgbClr val="FFFFFF"/>
                </a:solidFill>
                <a:effectLst/>
                <a:uLnTx/>
                <a:uFillTx/>
                <a:latin typeface="Franklin Gothic Book"/>
                <a:ea typeface="+mn-ea"/>
                <a:cs typeface="Franklin Gothic Book"/>
              </a:rPr>
              <a:t>Phase 2: Make</a:t>
            </a:r>
            <a:endParaRPr kumimoji="0" lang="en-US" sz="1600" b="1" i="0" u="none" strike="noStrike" kern="1200" cap="none" spc="-80" normalizeH="0" baseline="0" noProof="0">
              <a:ln>
                <a:noFill/>
              </a:ln>
              <a:solidFill>
                <a:srgbClr val="FFFFFF"/>
              </a:solidFill>
              <a:effectLst/>
              <a:uLnTx/>
              <a:uFillTx/>
              <a:latin typeface="Franklin Gothic Book"/>
              <a:ea typeface="+mn-ea"/>
              <a:cs typeface="Franklin Gothic Book"/>
            </a:endParaRPr>
          </a:p>
          <a:p>
            <a:pPr marL="12700" marR="5080" lvl="0" indent="0" algn="ctr" defTabSz="914400" rtl="0" eaLnBrk="1" fontAlgn="auto" latinLnBrk="0" hangingPunct="1">
              <a:lnSpc>
                <a:spcPct val="90000"/>
              </a:lnSpc>
              <a:spcBef>
                <a:spcPts val="629"/>
              </a:spcBef>
              <a:spcAft>
                <a:spcPts val="0"/>
              </a:spcAft>
              <a:buClrTx/>
              <a:buSzTx/>
              <a:buFontTx/>
              <a:buNone/>
              <a:tabLst/>
              <a:defRPr/>
            </a:pPr>
            <a:r>
              <a:rPr kumimoji="0" lang="en-US" sz="1600" b="1" i="0" u="none" strike="noStrike" kern="1200" cap="none" spc="-80" normalizeH="0" baseline="0" noProof="0">
                <a:ln>
                  <a:noFill/>
                </a:ln>
                <a:solidFill>
                  <a:srgbClr val="FFFFFF"/>
                </a:solidFill>
                <a:effectLst/>
                <a:uLnTx/>
                <a:uFillTx/>
                <a:latin typeface="Franklin Gothic Book"/>
                <a:ea typeface="+mn-ea"/>
                <a:cs typeface="Franklin Gothic Book"/>
              </a:rPr>
              <a:t>Phase 3: Build</a:t>
            </a:r>
            <a:endParaRPr kumimoji="0" sz="1600" b="1" i="0" u="none" strike="noStrike" kern="1200" cap="none" spc="0" normalizeH="0" baseline="0" noProof="0">
              <a:ln>
                <a:noFill/>
              </a:ln>
              <a:solidFill>
                <a:prstClr val="black"/>
              </a:solidFill>
              <a:effectLst/>
              <a:uLnTx/>
              <a:uFillTx/>
              <a:latin typeface="Franklin Gothic Book"/>
              <a:ea typeface="+mn-ea"/>
              <a:cs typeface="Franklin Gothic Book"/>
            </a:endParaRPr>
          </a:p>
        </p:txBody>
      </p:sp>
      <p:sp>
        <p:nvSpPr>
          <p:cNvPr id="27" name="object 77">
            <a:extLst>
              <a:ext uri="{FF2B5EF4-FFF2-40B4-BE49-F238E27FC236}">
                <a16:creationId xmlns:a16="http://schemas.microsoft.com/office/drawing/2014/main" id="{DE008B97-49A1-5B47-87B9-000DAE245076}"/>
              </a:ext>
            </a:extLst>
          </p:cNvPr>
          <p:cNvSpPr/>
          <p:nvPr/>
        </p:nvSpPr>
        <p:spPr>
          <a:xfrm>
            <a:off x="7293133" y="1557161"/>
            <a:ext cx="2585663" cy="258566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78">
            <a:extLst>
              <a:ext uri="{FF2B5EF4-FFF2-40B4-BE49-F238E27FC236}">
                <a16:creationId xmlns:a16="http://schemas.microsoft.com/office/drawing/2014/main" id="{C232724F-3008-2E44-B0CD-DE141E6B4488}"/>
              </a:ext>
            </a:extLst>
          </p:cNvPr>
          <p:cNvSpPr txBox="1"/>
          <p:nvPr/>
        </p:nvSpPr>
        <p:spPr>
          <a:xfrm>
            <a:off x="6259855" y="4576596"/>
            <a:ext cx="4652215" cy="1041183"/>
          </a:xfrm>
          <a:prstGeom prst="rect">
            <a:avLst/>
          </a:prstGeom>
        </p:spPr>
        <p:txBody>
          <a:bodyPr vert="horz" wrap="square" lIns="0" tIns="80011" rIns="0" bIns="0" rtlCol="0">
            <a:spAutoFit/>
          </a:bodyPr>
          <a:lstStyle/>
          <a:p>
            <a:pPr marL="12700" marR="5080" lvl="0" indent="0" algn="ctr" defTabSz="914400" rtl="0" eaLnBrk="1" fontAlgn="auto" latinLnBrk="0" hangingPunct="1">
              <a:lnSpc>
                <a:spcPct val="90000"/>
              </a:lnSpc>
              <a:spcBef>
                <a:spcPts val="629"/>
              </a:spcBef>
              <a:spcAft>
                <a:spcPts val="0"/>
              </a:spcAft>
              <a:buClrTx/>
              <a:buSzTx/>
              <a:buFontTx/>
              <a:buNone/>
              <a:tabLst/>
              <a:defRPr/>
            </a:pPr>
            <a:r>
              <a:rPr kumimoji="0" lang="en-US" sz="2667" b="1" i="0" u="none" strike="noStrike" kern="1200" cap="none" spc="-5" normalizeH="0" baseline="0" noProof="0">
                <a:ln>
                  <a:noFill/>
                </a:ln>
                <a:solidFill>
                  <a:srgbClr val="FEC52D"/>
                </a:solidFill>
                <a:effectLst/>
                <a:uLnTx/>
                <a:uFillTx/>
                <a:latin typeface="Franklin Gothic Medium"/>
                <a:ea typeface="+mn-ea"/>
                <a:cs typeface="Franklin Gothic Medium"/>
              </a:rPr>
              <a:t>Support from </a:t>
            </a:r>
            <a:r>
              <a:rPr kumimoji="0" sz="2667" b="1" i="0" u="none" strike="noStrike" kern="1200" cap="none" spc="-5" normalizeH="0" baseline="0" noProof="0">
                <a:ln>
                  <a:noFill/>
                </a:ln>
                <a:solidFill>
                  <a:srgbClr val="FEC52D"/>
                </a:solidFill>
                <a:effectLst/>
                <a:uLnTx/>
                <a:uFillTx/>
                <a:latin typeface="Franklin Gothic Medium"/>
                <a:ea typeface="+mn-ea"/>
                <a:cs typeface="Franklin Gothic Medium"/>
              </a:rPr>
              <a:t>National</a:t>
            </a:r>
            <a:r>
              <a:rPr kumimoji="0" sz="2667" b="1" i="0" u="none" strike="noStrike" kern="1200" cap="none" spc="-71" normalizeH="0" baseline="0" noProof="0">
                <a:ln>
                  <a:noFill/>
                </a:ln>
                <a:solidFill>
                  <a:srgbClr val="FEC52D"/>
                </a:solidFill>
                <a:effectLst/>
                <a:uLnTx/>
                <a:uFillTx/>
                <a:latin typeface="Franklin Gothic Medium"/>
                <a:ea typeface="+mn-ea"/>
                <a:cs typeface="Franklin Gothic Medium"/>
              </a:rPr>
              <a:t> </a:t>
            </a:r>
            <a:r>
              <a:rPr kumimoji="0" lang="en-US" sz="2667" b="1" i="0" u="none" strike="noStrike" kern="1200" cap="none" spc="-11" normalizeH="0" baseline="0" noProof="0">
                <a:ln>
                  <a:noFill/>
                </a:ln>
                <a:solidFill>
                  <a:srgbClr val="FEC52D"/>
                </a:solidFill>
                <a:effectLst/>
                <a:uLnTx/>
                <a:uFillTx/>
                <a:latin typeface="Franklin Gothic Medium"/>
                <a:ea typeface="+mn-ea"/>
                <a:cs typeface="Franklin Gothic Medium"/>
              </a:rPr>
              <a:t>N</a:t>
            </a:r>
            <a:r>
              <a:rPr kumimoji="0" sz="2667" b="1" i="0" u="none" strike="noStrike" kern="1200" cap="none" spc="-11" normalizeH="0" baseline="0" noProof="0">
                <a:ln>
                  <a:noFill/>
                </a:ln>
                <a:solidFill>
                  <a:srgbClr val="FEC52D"/>
                </a:solidFill>
                <a:effectLst/>
                <a:uLnTx/>
                <a:uFillTx/>
                <a:latin typeface="Franklin Gothic Medium"/>
                <a:ea typeface="+mn-ea"/>
                <a:cs typeface="Franklin Gothic Medium"/>
              </a:rPr>
              <a:t>etwork</a:t>
            </a:r>
            <a:br>
              <a:rPr kumimoji="0" lang="en-US" sz="2667" b="1" i="0" u="none" strike="noStrike" kern="1200" cap="none" spc="-5" normalizeH="0" baseline="0" noProof="0">
                <a:ln>
                  <a:noFill/>
                </a:ln>
                <a:solidFill>
                  <a:srgbClr val="FEC52D"/>
                </a:solidFill>
                <a:effectLst/>
                <a:uLnTx/>
                <a:uFillTx/>
                <a:latin typeface="Franklin Gothic Medium"/>
                <a:ea typeface="+mn-ea"/>
                <a:cs typeface="Franklin Gothic Medium"/>
              </a:rPr>
            </a:br>
            <a:br>
              <a:rPr kumimoji="0" lang="en-US" sz="2667" b="1" i="0" u="none" strike="noStrike" kern="1200" cap="none" spc="0" normalizeH="0" baseline="0" noProof="0">
                <a:ln>
                  <a:noFill/>
                </a:ln>
                <a:solidFill>
                  <a:prstClr val="black"/>
                </a:solidFill>
                <a:effectLst/>
                <a:uLnTx/>
                <a:uFillTx/>
                <a:latin typeface="Franklin Gothic Medium"/>
                <a:ea typeface="+mn-ea"/>
                <a:cs typeface="Franklin Gothic Medium"/>
              </a:rPr>
            </a:br>
            <a:r>
              <a:rPr kumimoji="0" sz="1600" b="1" i="0" u="none" strike="noStrike" kern="1200" cap="none" spc="0" normalizeH="0" baseline="0" noProof="0">
                <a:ln>
                  <a:noFill/>
                </a:ln>
                <a:solidFill>
                  <a:srgbClr val="FFFFFF"/>
                </a:solidFill>
                <a:effectLst/>
                <a:uLnTx/>
                <a:uFillTx/>
                <a:latin typeface="Franklin Gothic Book"/>
                <a:ea typeface="+mn-ea"/>
                <a:cs typeface="Franklin Gothic Book"/>
              </a:rPr>
              <a:t>American-Made </a:t>
            </a:r>
            <a:r>
              <a:rPr kumimoji="0" sz="1600" b="1" i="0" u="none" strike="noStrike" kern="1200" cap="none" spc="-15" normalizeH="0" baseline="0" noProof="0">
                <a:ln>
                  <a:noFill/>
                </a:ln>
                <a:solidFill>
                  <a:srgbClr val="FFFFFF"/>
                </a:solidFill>
                <a:effectLst/>
                <a:uLnTx/>
                <a:uFillTx/>
                <a:latin typeface="Franklin Gothic Book"/>
                <a:ea typeface="+mn-ea"/>
                <a:cs typeface="Franklin Gothic Book"/>
              </a:rPr>
              <a:t>Network</a:t>
            </a:r>
            <a:endParaRPr kumimoji="0" sz="1600" b="1" i="0" u="none" strike="noStrike" kern="1200" cap="none" spc="0" normalizeH="0" baseline="0" noProof="0">
              <a:ln>
                <a:noFill/>
              </a:ln>
              <a:solidFill>
                <a:prstClr val="black"/>
              </a:solidFill>
              <a:effectLst/>
              <a:uLnTx/>
              <a:uFillTx/>
              <a:latin typeface="Franklin Gothic Book"/>
              <a:ea typeface="+mn-ea"/>
              <a:cs typeface="Franklin Gothic Book"/>
            </a:endParaRPr>
          </a:p>
        </p:txBody>
      </p:sp>
      <p:grpSp>
        <p:nvGrpSpPr>
          <p:cNvPr id="29" name="Group 28">
            <a:extLst>
              <a:ext uri="{FF2B5EF4-FFF2-40B4-BE49-F238E27FC236}">
                <a16:creationId xmlns:a16="http://schemas.microsoft.com/office/drawing/2014/main" id="{72A110A6-B4BC-D94E-9585-34C046060E15}"/>
              </a:ext>
            </a:extLst>
          </p:cNvPr>
          <p:cNvGrpSpPr/>
          <p:nvPr/>
        </p:nvGrpSpPr>
        <p:grpSpPr>
          <a:xfrm>
            <a:off x="2332078" y="1540581"/>
            <a:ext cx="2566793" cy="2566793"/>
            <a:chOff x="1566750" y="3111500"/>
            <a:chExt cx="1898650" cy="1898650"/>
          </a:xfrm>
        </p:grpSpPr>
        <p:sp>
          <p:nvSpPr>
            <p:cNvPr id="30" name="object 68">
              <a:extLst>
                <a:ext uri="{FF2B5EF4-FFF2-40B4-BE49-F238E27FC236}">
                  <a16:creationId xmlns:a16="http://schemas.microsoft.com/office/drawing/2014/main" id="{2C4ECA5E-F363-1C45-9B39-6408F896FFE8}"/>
                </a:ext>
              </a:extLst>
            </p:cNvPr>
            <p:cNvSpPr/>
            <p:nvPr/>
          </p:nvSpPr>
          <p:spPr>
            <a:xfrm>
              <a:off x="1652475" y="3200400"/>
              <a:ext cx="1727200" cy="1727200"/>
            </a:xfrm>
            <a:custGeom>
              <a:avLst/>
              <a:gdLst/>
              <a:ahLst/>
              <a:cxnLst/>
              <a:rect l="l" t="t" r="r" b="b"/>
              <a:pathLst>
                <a:path w="1727200" h="1727200">
                  <a:moveTo>
                    <a:pt x="863600" y="0"/>
                  </a:moveTo>
                  <a:lnTo>
                    <a:pt x="816215" y="1277"/>
                  </a:lnTo>
                  <a:lnTo>
                    <a:pt x="769499" y="5067"/>
                  </a:lnTo>
                  <a:lnTo>
                    <a:pt x="723517" y="11303"/>
                  </a:lnTo>
                  <a:lnTo>
                    <a:pt x="678335" y="19918"/>
                  </a:lnTo>
                  <a:lnTo>
                    <a:pt x="634018" y="30848"/>
                  </a:lnTo>
                  <a:lnTo>
                    <a:pt x="590632" y="44027"/>
                  </a:lnTo>
                  <a:lnTo>
                    <a:pt x="548244" y="59388"/>
                  </a:lnTo>
                  <a:lnTo>
                    <a:pt x="506918" y="76865"/>
                  </a:lnTo>
                  <a:lnTo>
                    <a:pt x="466722" y="96394"/>
                  </a:lnTo>
                  <a:lnTo>
                    <a:pt x="427720" y="117907"/>
                  </a:lnTo>
                  <a:lnTo>
                    <a:pt x="389980" y="141340"/>
                  </a:lnTo>
                  <a:lnTo>
                    <a:pt x="353565" y="166626"/>
                  </a:lnTo>
                  <a:lnTo>
                    <a:pt x="318543" y="193699"/>
                  </a:lnTo>
                  <a:lnTo>
                    <a:pt x="284979" y="222493"/>
                  </a:lnTo>
                  <a:lnTo>
                    <a:pt x="252939" y="252944"/>
                  </a:lnTo>
                  <a:lnTo>
                    <a:pt x="222489" y="284984"/>
                  </a:lnTo>
                  <a:lnTo>
                    <a:pt x="193695" y="318548"/>
                  </a:lnTo>
                  <a:lnTo>
                    <a:pt x="166622" y="353571"/>
                  </a:lnTo>
                  <a:lnTo>
                    <a:pt x="141337" y="389985"/>
                  </a:lnTo>
                  <a:lnTo>
                    <a:pt x="117904" y="427726"/>
                  </a:lnTo>
                  <a:lnTo>
                    <a:pt x="96391" y="466728"/>
                  </a:lnTo>
                  <a:lnTo>
                    <a:pt x="76863" y="506924"/>
                  </a:lnTo>
                  <a:lnTo>
                    <a:pt x="59386" y="548249"/>
                  </a:lnTo>
                  <a:lnTo>
                    <a:pt x="44026" y="590637"/>
                  </a:lnTo>
                  <a:lnTo>
                    <a:pt x="30848" y="634022"/>
                  </a:lnTo>
                  <a:lnTo>
                    <a:pt x="19918" y="678338"/>
                  </a:lnTo>
                  <a:lnTo>
                    <a:pt x="11302" y="723520"/>
                  </a:lnTo>
                  <a:lnTo>
                    <a:pt x="5067" y="769502"/>
                  </a:lnTo>
                  <a:lnTo>
                    <a:pt x="1277" y="816217"/>
                  </a:lnTo>
                  <a:lnTo>
                    <a:pt x="0" y="863600"/>
                  </a:lnTo>
                  <a:lnTo>
                    <a:pt x="1277" y="910982"/>
                  </a:lnTo>
                  <a:lnTo>
                    <a:pt x="5067" y="957697"/>
                  </a:lnTo>
                  <a:lnTo>
                    <a:pt x="11302" y="1003679"/>
                  </a:lnTo>
                  <a:lnTo>
                    <a:pt x="19918" y="1048861"/>
                  </a:lnTo>
                  <a:lnTo>
                    <a:pt x="30848" y="1093177"/>
                  </a:lnTo>
                  <a:lnTo>
                    <a:pt x="44026" y="1136562"/>
                  </a:lnTo>
                  <a:lnTo>
                    <a:pt x="59386" y="1178950"/>
                  </a:lnTo>
                  <a:lnTo>
                    <a:pt x="76863" y="1220275"/>
                  </a:lnTo>
                  <a:lnTo>
                    <a:pt x="96391" y="1260471"/>
                  </a:lnTo>
                  <a:lnTo>
                    <a:pt x="117904" y="1299473"/>
                  </a:lnTo>
                  <a:lnTo>
                    <a:pt x="141337" y="1337214"/>
                  </a:lnTo>
                  <a:lnTo>
                    <a:pt x="166622" y="1373628"/>
                  </a:lnTo>
                  <a:lnTo>
                    <a:pt x="193695" y="1408651"/>
                  </a:lnTo>
                  <a:lnTo>
                    <a:pt x="222489" y="1442215"/>
                  </a:lnTo>
                  <a:lnTo>
                    <a:pt x="252939" y="1474255"/>
                  </a:lnTo>
                  <a:lnTo>
                    <a:pt x="284979" y="1504706"/>
                  </a:lnTo>
                  <a:lnTo>
                    <a:pt x="318543" y="1533500"/>
                  </a:lnTo>
                  <a:lnTo>
                    <a:pt x="353565" y="1560573"/>
                  </a:lnTo>
                  <a:lnTo>
                    <a:pt x="389980" y="1585859"/>
                  </a:lnTo>
                  <a:lnTo>
                    <a:pt x="427720" y="1609292"/>
                  </a:lnTo>
                  <a:lnTo>
                    <a:pt x="466722" y="1630805"/>
                  </a:lnTo>
                  <a:lnTo>
                    <a:pt x="506918" y="1650334"/>
                  </a:lnTo>
                  <a:lnTo>
                    <a:pt x="548244" y="1667811"/>
                  </a:lnTo>
                  <a:lnTo>
                    <a:pt x="590632" y="1683172"/>
                  </a:lnTo>
                  <a:lnTo>
                    <a:pt x="634018" y="1696351"/>
                  </a:lnTo>
                  <a:lnTo>
                    <a:pt x="678335" y="1707281"/>
                  </a:lnTo>
                  <a:lnTo>
                    <a:pt x="723517" y="1715896"/>
                  </a:lnTo>
                  <a:lnTo>
                    <a:pt x="769499" y="1722132"/>
                  </a:lnTo>
                  <a:lnTo>
                    <a:pt x="816215" y="1725922"/>
                  </a:lnTo>
                  <a:lnTo>
                    <a:pt x="863600" y="1727200"/>
                  </a:lnTo>
                  <a:lnTo>
                    <a:pt x="910982" y="1725922"/>
                  </a:lnTo>
                  <a:lnTo>
                    <a:pt x="957697" y="1722132"/>
                  </a:lnTo>
                  <a:lnTo>
                    <a:pt x="1003679" y="1715896"/>
                  </a:lnTo>
                  <a:lnTo>
                    <a:pt x="1048861" y="1707281"/>
                  </a:lnTo>
                  <a:lnTo>
                    <a:pt x="1093177" y="1696351"/>
                  </a:lnTo>
                  <a:lnTo>
                    <a:pt x="1136562" y="1683172"/>
                  </a:lnTo>
                  <a:lnTo>
                    <a:pt x="1178950" y="1667811"/>
                  </a:lnTo>
                  <a:lnTo>
                    <a:pt x="1220275" y="1650334"/>
                  </a:lnTo>
                  <a:lnTo>
                    <a:pt x="1260471" y="1630805"/>
                  </a:lnTo>
                  <a:lnTo>
                    <a:pt x="1299473" y="1609292"/>
                  </a:lnTo>
                  <a:lnTo>
                    <a:pt x="1337214" y="1585859"/>
                  </a:lnTo>
                  <a:lnTo>
                    <a:pt x="1373628" y="1560573"/>
                  </a:lnTo>
                  <a:lnTo>
                    <a:pt x="1408651" y="1533500"/>
                  </a:lnTo>
                  <a:lnTo>
                    <a:pt x="1442215" y="1504706"/>
                  </a:lnTo>
                  <a:lnTo>
                    <a:pt x="1474255" y="1474255"/>
                  </a:lnTo>
                  <a:lnTo>
                    <a:pt x="1504706" y="1442215"/>
                  </a:lnTo>
                  <a:lnTo>
                    <a:pt x="1533500" y="1408651"/>
                  </a:lnTo>
                  <a:lnTo>
                    <a:pt x="1560573" y="1373628"/>
                  </a:lnTo>
                  <a:lnTo>
                    <a:pt x="1585859" y="1337214"/>
                  </a:lnTo>
                  <a:lnTo>
                    <a:pt x="1609292" y="1299473"/>
                  </a:lnTo>
                  <a:lnTo>
                    <a:pt x="1630805" y="1260471"/>
                  </a:lnTo>
                  <a:lnTo>
                    <a:pt x="1650334" y="1220275"/>
                  </a:lnTo>
                  <a:lnTo>
                    <a:pt x="1667811" y="1178950"/>
                  </a:lnTo>
                  <a:lnTo>
                    <a:pt x="1683172" y="1136562"/>
                  </a:lnTo>
                  <a:lnTo>
                    <a:pt x="1696351" y="1093177"/>
                  </a:lnTo>
                  <a:lnTo>
                    <a:pt x="1707281" y="1048861"/>
                  </a:lnTo>
                  <a:lnTo>
                    <a:pt x="1715896" y="1003679"/>
                  </a:lnTo>
                  <a:lnTo>
                    <a:pt x="1722132" y="957697"/>
                  </a:lnTo>
                  <a:lnTo>
                    <a:pt x="1725922" y="910982"/>
                  </a:lnTo>
                  <a:lnTo>
                    <a:pt x="1727200" y="863600"/>
                  </a:lnTo>
                  <a:lnTo>
                    <a:pt x="1725922" y="816217"/>
                  </a:lnTo>
                  <a:lnTo>
                    <a:pt x="1722132" y="769502"/>
                  </a:lnTo>
                  <a:lnTo>
                    <a:pt x="1715896" y="723520"/>
                  </a:lnTo>
                  <a:lnTo>
                    <a:pt x="1707281" y="678338"/>
                  </a:lnTo>
                  <a:lnTo>
                    <a:pt x="1696351" y="634022"/>
                  </a:lnTo>
                  <a:lnTo>
                    <a:pt x="1683172" y="590637"/>
                  </a:lnTo>
                  <a:lnTo>
                    <a:pt x="1667811" y="548249"/>
                  </a:lnTo>
                  <a:lnTo>
                    <a:pt x="1650334" y="506924"/>
                  </a:lnTo>
                  <a:lnTo>
                    <a:pt x="1630805" y="466728"/>
                  </a:lnTo>
                  <a:lnTo>
                    <a:pt x="1609292" y="427726"/>
                  </a:lnTo>
                  <a:lnTo>
                    <a:pt x="1585859" y="389985"/>
                  </a:lnTo>
                  <a:lnTo>
                    <a:pt x="1560573" y="353571"/>
                  </a:lnTo>
                  <a:lnTo>
                    <a:pt x="1533500" y="318548"/>
                  </a:lnTo>
                  <a:lnTo>
                    <a:pt x="1504706" y="284984"/>
                  </a:lnTo>
                  <a:lnTo>
                    <a:pt x="1474255" y="252944"/>
                  </a:lnTo>
                  <a:lnTo>
                    <a:pt x="1442215" y="222493"/>
                  </a:lnTo>
                  <a:lnTo>
                    <a:pt x="1408651" y="193699"/>
                  </a:lnTo>
                  <a:lnTo>
                    <a:pt x="1373628" y="166626"/>
                  </a:lnTo>
                  <a:lnTo>
                    <a:pt x="1337214" y="141340"/>
                  </a:lnTo>
                  <a:lnTo>
                    <a:pt x="1299473" y="117907"/>
                  </a:lnTo>
                  <a:lnTo>
                    <a:pt x="1260471" y="96394"/>
                  </a:lnTo>
                  <a:lnTo>
                    <a:pt x="1220275" y="76865"/>
                  </a:lnTo>
                  <a:lnTo>
                    <a:pt x="1178950" y="59388"/>
                  </a:lnTo>
                  <a:lnTo>
                    <a:pt x="1136562" y="44027"/>
                  </a:lnTo>
                  <a:lnTo>
                    <a:pt x="1093177" y="30848"/>
                  </a:lnTo>
                  <a:lnTo>
                    <a:pt x="1048861" y="19918"/>
                  </a:lnTo>
                  <a:lnTo>
                    <a:pt x="1003679" y="11303"/>
                  </a:lnTo>
                  <a:lnTo>
                    <a:pt x="957697" y="5067"/>
                  </a:lnTo>
                  <a:lnTo>
                    <a:pt x="910982" y="1277"/>
                  </a:lnTo>
                  <a:lnTo>
                    <a:pt x="8636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69">
              <a:extLst>
                <a:ext uri="{FF2B5EF4-FFF2-40B4-BE49-F238E27FC236}">
                  <a16:creationId xmlns:a16="http://schemas.microsoft.com/office/drawing/2014/main" id="{52E736A5-5E91-7141-BF85-2BA37F750EE2}"/>
                </a:ext>
              </a:extLst>
            </p:cNvPr>
            <p:cNvSpPr/>
            <p:nvPr/>
          </p:nvSpPr>
          <p:spPr>
            <a:xfrm>
              <a:off x="1566750" y="3111500"/>
              <a:ext cx="1898650" cy="1898650"/>
            </a:xfrm>
            <a:custGeom>
              <a:avLst/>
              <a:gdLst/>
              <a:ahLst/>
              <a:cxnLst/>
              <a:rect l="l" t="t" r="r" b="b"/>
              <a:pathLst>
                <a:path w="1898650" h="1898650">
                  <a:moveTo>
                    <a:pt x="1898650" y="949325"/>
                  </a:moveTo>
                  <a:lnTo>
                    <a:pt x="1897414" y="998176"/>
                  </a:lnTo>
                  <a:lnTo>
                    <a:pt x="1893748" y="1046387"/>
                  </a:lnTo>
                  <a:lnTo>
                    <a:pt x="1887711" y="1093896"/>
                  </a:lnTo>
                  <a:lnTo>
                    <a:pt x="1879362" y="1140646"/>
                  </a:lnTo>
                  <a:lnTo>
                    <a:pt x="1868762" y="1186574"/>
                  </a:lnTo>
                  <a:lnTo>
                    <a:pt x="1855969" y="1231623"/>
                  </a:lnTo>
                  <a:lnTo>
                    <a:pt x="1841044" y="1275733"/>
                  </a:lnTo>
                  <a:lnTo>
                    <a:pt x="1824046" y="1318843"/>
                  </a:lnTo>
                  <a:lnTo>
                    <a:pt x="1805035" y="1360895"/>
                  </a:lnTo>
                  <a:lnTo>
                    <a:pt x="1784070" y="1401828"/>
                  </a:lnTo>
                  <a:lnTo>
                    <a:pt x="1761212" y="1441582"/>
                  </a:lnTo>
                  <a:lnTo>
                    <a:pt x="1736519" y="1480100"/>
                  </a:lnTo>
                  <a:lnTo>
                    <a:pt x="1710051" y="1517319"/>
                  </a:lnTo>
                  <a:lnTo>
                    <a:pt x="1681869" y="1553182"/>
                  </a:lnTo>
                  <a:lnTo>
                    <a:pt x="1652031" y="1587628"/>
                  </a:lnTo>
                  <a:lnTo>
                    <a:pt x="1620597" y="1620597"/>
                  </a:lnTo>
                  <a:lnTo>
                    <a:pt x="1587628" y="1652031"/>
                  </a:lnTo>
                  <a:lnTo>
                    <a:pt x="1553182" y="1681869"/>
                  </a:lnTo>
                  <a:lnTo>
                    <a:pt x="1517319" y="1710051"/>
                  </a:lnTo>
                  <a:lnTo>
                    <a:pt x="1480100" y="1736519"/>
                  </a:lnTo>
                  <a:lnTo>
                    <a:pt x="1441582" y="1761212"/>
                  </a:lnTo>
                  <a:lnTo>
                    <a:pt x="1401828" y="1784070"/>
                  </a:lnTo>
                  <a:lnTo>
                    <a:pt x="1360895" y="1805035"/>
                  </a:lnTo>
                  <a:lnTo>
                    <a:pt x="1318843" y="1824046"/>
                  </a:lnTo>
                  <a:lnTo>
                    <a:pt x="1275733" y="1841044"/>
                  </a:lnTo>
                  <a:lnTo>
                    <a:pt x="1231623" y="1855969"/>
                  </a:lnTo>
                  <a:lnTo>
                    <a:pt x="1186574" y="1868762"/>
                  </a:lnTo>
                  <a:lnTo>
                    <a:pt x="1140646" y="1879362"/>
                  </a:lnTo>
                  <a:lnTo>
                    <a:pt x="1093896" y="1887711"/>
                  </a:lnTo>
                  <a:lnTo>
                    <a:pt x="1046387" y="1893748"/>
                  </a:lnTo>
                  <a:lnTo>
                    <a:pt x="998176" y="1897414"/>
                  </a:lnTo>
                  <a:lnTo>
                    <a:pt x="949325" y="1898650"/>
                  </a:lnTo>
                  <a:lnTo>
                    <a:pt x="900473" y="1897414"/>
                  </a:lnTo>
                  <a:lnTo>
                    <a:pt x="852262" y="1893748"/>
                  </a:lnTo>
                  <a:lnTo>
                    <a:pt x="804753" y="1887711"/>
                  </a:lnTo>
                  <a:lnTo>
                    <a:pt x="758003" y="1879362"/>
                  </a:lnTo>
                  <a:lnTo>
                    <a:pt x="712075" y="1868762"/>
                  </a:lnTo>
                  <a:lnTo>
                    <a:pt x="667026" y="1855969"/>
                  </a:lnTo>
                  <a:lnTo>
                    <a:pt x="622916" y="1841044"/>
                  </a:lnTo>
                  <a:lnTo>
                    <a:pt x="579806" y="1824046"/>
                  </a:lnTo>
                  <a:lnTo>
                    <a:pt x="537754" y="1805035"/>
                  </a:lnTo>
                  <a:lnTo>
                    <a:pt x="496821" y="1784070"/>
                  </a:lnTo>
                  <a:lnTo>
                    <a:pt x="457067" y="1761212"/>
                  </a:lnTo>
                  <a:lnTo>
                    <a:pt x="418549" y="1736519"/>
                  </a:lnTo>
                  <a:lnTo>
                    <a:pt x="381330" y="1710051"/>
                  </a:lnTo>
                  <a:lnTo>
                    <a:pt x="345467" y="1681869"/>
                  </a:lnTo>
                  <a:lnTo>
                    <a:pt x="311021" y="1652031"/>
                  </a:lnTo>
                  <a:lnTo>
                    <a:pt x="278052" y="1620597"/>
                  </a:lnTo>
                  <a:lnTo>
                    <a:pt x="246618" y="1587628"/>
                  </a:lnTo>
                  <a:lnTo>
                    <a:pt x="216780" y="1553182"/>
                  </a:lnTo>
                  <a:lnTo>
                    <a:pt x="188598" y="1517319"/>
                  </a:lnTo>
                  <a:lnTo>
                    <a:pt x="162130" y="1480100"/>
                  </a:lnTo>
                  <a:lnTo>
                    <a:pt x="137437" y="1441582"/>
                  </a:lnTo>
                  <a:lnTo>
                    <a:pt x="114579" y="1401828"/>
                  </a:lnTo>
                  <a:lnTo>
                    <a:pt x="93614" y="1360895"/>
                  </a:lnTo>
                  <a:lnTo>
                    <a:pt x="74603" y="1318843"/>
                  </a:lnTo>
                  <a:lnTo>
                    <a:pt x="57605" y="1275733"/>
                  </a:lnTo>
                  <a:lnTo>
                    <a:pt x="42680" y="1231623"/>
                  </a:lnTo>
                  <a:lnTo>
                    <a:pt x="29887" y="1186574"/>
                  </a:lnTo>
                  <a:lnTo>
                    <a:pt x="19287" y="1140646"/>
                  </a:lnTo>
                  <a:lnTo>
                    <a:pt x="10938" y="1093896"/>
                  </a:lnTo>
                  <a:lnTo>
                    <a:pt x="4901" y="1046387"/>
                  </a:lnTo>
                  <a:lnTo>
                    <a:pt x="1235" y="998176"/>
                  </a:lnTo>
                  <a:lnTo>
                    <a:pt x="0" y="949325"/>
                  </a:lnTo>
                  <a:lnTo>
                    <a:pt x="1235" y="900473"/>
                  </a:lnTo>
                  <a:lnTo>
                    <a:pt x="4901" y="852262"/>
                  </a:lnTo>
                  <a:lnTo>
                    <a:pt x="10938" y="804753"/>
                  </a:lnTo>
                  <a:lnTo>
                    <a:pt x="19287" y="758003"/>
                  </a:lnTo>
                  <a:lnTo>
                    <a:pt x="29887" y="712075"/>
                  </a:lnTo>
                  <a:lnTo>
                    <a:pt x="42680" y="667026"/>
                  </a:lnTo>
                  <a:lnTo>
                    <a:pt x="57605" y="622916"/>
                  </a:lnTo>
                  <a:lnTo>
                    <a:pt x="74603" y="579806"/>
                  </a:lnTo>
                  <a:lnTo>
                    <a:pt x="93614" y="537754"/>
                  </a:lnTo>
                  <a:lnTo>
                    <a:pt x="114579" y="496821"/>
                  </a:lnTo>
                  <a:lnTo>
                    <a:pt x="137437" y="457067"/>
                  </a:lnTo>
                  <a:lnTo>
                    <a:pt x="162130" y="418549"/>
                  </a:lnTo>
                  <a:lnTo>
                    <a:pt x="188598" y="381330"/>
                  </a:lnTo>
                  <a:lnTo>
                    <a:pt x="216780" y="345467"/>
                  </a:lnTo>
                  <a:lnTo>
                    <a:pt x="246618" y="311021"/>
                  </a:lnTo>
                  <a:lnTo>
                    <a:pt x="278052" y="278052"/>
                  </a:lnTo>
                  <a:lnTo>
                    <a:pt x="311021" y="246618"/>
                  </a:lnTo>
                  <a:lnTo>
                    <a:pt x="345467" y="216780"/>
                  </a:lnTo>
                  <a:lnTo>
                    <a:pt x="381330" y="188598"/>
                  </a:lnTo>
                  <a:lnTo>
                    <a:pt x="418549" y="162130"/>
                  </a:lnTo>
                  <a:lnTo>
                    <a:pt x="457067" y="137437"/>
                  </a:lnTo>
                  <a:lnTo>
                    <a:pt x="496821" y="114579"/>
                  </a:lnTo>
                  <a:lnTo>
                    <a:pt x="537754" y="93614"/>
                  </a:lnTo>
                  <a:lnTo>
                    <a:pt x="579806" y="74603"/>
                  </a:lnTo>
                  <a:lnTo>
                    <a:pt x="622916" y="57605"/>
                  </a:lnTo>
                  <a:lnTo>
                    <a:pt x="667026" y="42680"/>
                  </a:lnTo>
                  <a:lnTo>
                    <a:pt x="712075" y="29887"/>
                  </a:lnTo>
                  <a:lnTo>
                    <a:pt x="758003" y="19287"/>
                  </a:lnTo>
                  <a:lnTo>
                    <a:pt x="804753" y="10938"/>
                  </a:lnTo>
                  <a:lnTo>
                    <a:pt x="852262" y="4901"/>
                  </a:lnTo>
                  <a:lnTo>
                    <a:pt x="900473" y="1235"/>
                  </a:lnTo>
                  <a:lnTo>
                    <a:pt x="949325" y="0"/>
                  </a:lnTo>
                  <a:lnTo>
                    <a:pt x="998176" y="1235"/>
                  </a:lnTo>
                  <a:lnTo>
                    <a:pt x="1046387" y="4901"/>
                  </a:lnTo>
                  <a:lnTo>
                    <a:pt x="1093896" y="10938"/>
                  </a:lnTo>
                  <a:lnTo>
                    <a:pt x="1140646" y="19287"/>
                  </a:lnTo>
                  <a:lnTo>
                    <a:pt x="1186574" y="29887"/>
                  </a:lnTo>
                  <a:lnTo>
                    <a:pt x="1231623" y="42680"/>
                  </a:lnTo>
                  <a:lnTo>
                    <a:pt x="1275733" y="57605"/>
                  </a:lnTo>
                  <a:lnTo>
                    <a:pt x="1318843" y="74603"/>
                  </a:lnTo>
                  <a:lnTo>
                    <a:pt x="1360895" y="93614"/>
                  </a:lnTo>
                  <a:lnTo>
                    <a:pt x="1401828" y="114579"/>
                  </a:lnTo>
                  <a:lnTo>
                    <a:pt x="1441582" y="137437"/>
                  </a:lnTo>
                  <a:lnTo>
                    <a:pt x="1480100" y="162130"/>
                  </a:lnTo>
                  <a:lnTo>
                    <a:pt x="1517319" y="188598"/>
                  </a:lnTo>
                  <a:lnTo>
                    <a:pt x="1553182" y="216780"/>
                  </a:lnTo>
                  <a:lnTo>
                    <a:pt x="1587628" y="246618"/>
                  </a:lnTo>
                  <a:lnTo>
                    <a:pt x="1620597" y="278052"/>
                  </a:lnTo>
                  <a:lnTo>
                    <a:pt x="1652031" y="311021"/>
                  </a:lnTo>
                  <a:lnTo>
                    <a:pt x="1681869" y="345467"/>
                  </a:lnTo>
                  <a:lnTo>
                    <a:pt x="1710051" y="381330"/>
                  </a:lnTo>
                  <a:lnTo>
                    <a:pt x="1736519" y="418549"/>
                  </a:lnTo>
                  <a:lnTo>
                    <a:pt x="1761212" y="457067"/>
                  </a:lnTo>
                  <a:lnTo>
                    <a:pt x="1784070" y="496821"/>
                  </a:lnTo>
                  <a:lnTo>
                    <a:pt x="1805035" y="537754"/>
                  </a:lnTo>
                  <a:lnTo>
                    <a:pt x="1824046" y="579806"/>
                  </a:lnTo>
                  <a:lnTo>
                    <a:pt x="1841044" y="622916"/>
                  </a:lnTo>
                  <a:lnTo>
                    <a:pt x="1855969" y="667026"/>
                  </a:lnTo>
                  <a:lnTo>
                    <a:pt x="1868762" y="712075"/>
                  </a:lnTo>
                  <a:lnTo>
                    <a:pt x="1879362" y="758003"/>
                  </a:lnTo>
                  <a:lnTo>
                    <a:pt x="1887711" y="804753"/>
                  </a:lnTo>
                  <a:lnTo>
                    <a:pt x="1893748" y="852262"/>
                  </a:lnTo>
                  <a:lnTo>
                    <a:pt x="1897414" y="900473"/>
                  </a:lnTo>
                  <a:lnTo>
                    <a:pt x="1898650" y="949325"/>
                  </a:lnTo>
                  <a:close/>
                </a:path>
              </a:pathLst>
            </a:custGeom>
            <a:ln w="13957">
              <a:solidFill>
                <a:srgbClr val="FEC5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71">
              <a:extLst>
                <a:ext uri="{FF2B5EF4-FFF2-40B4-BE49-F238E27FC236}">
                  <a16:creationId xmlns:a16="http://schemas.microsoft.com/office/drawing/2014/main" id="{15915A22-CD90-2C44-B61E-6DE6099716C8}"/>
                </a:ext>
              </a:extLst>
            </p:cNvPr>
            <p:cNvSpPr/>
            <p:nvPr/>
          </p:nvSpPr>
          <p:spPr>
            <a:xfrm>
              <a:off x="2150240" y="3869949"/>
              <a:ext cx="455295" cy="812800"/>
            </a:xfrm>
            <a:custGeom>
              <a:avLst/>
              <a:gdLst/>
              <a:ahLst/>
              <a:cxnLst/>
              <a:rect l="l" t="t" r="r" b="b"/>
              <a:pathLst>
                <a:path w="455294" h="812800">
                  <a:moveTo>
                    <a:pt x="320756" y="635126"/>
                  </a:moveTo>
                  <a:lnTo>
                    <a:pt x="169265" y="635126"/>
                  </a:lnTo>
                  <a:lnTo>
                    <a:pt x="279019" y="812444"/>
                  </a:lnTo>
                  <a:lnTo>
                    <a:pt x="320756" y="635126"/>
                  </a:lnTo>
                  <a:close/>
                </a:path>
                <a:path w="455294" h="812800">
                  <a:moveTo>
                    <a:pt x="174155" y="0"/>
                  </a:moveTo>
                  <a:lnTo>
                    <a:pt x="0" y="739889"/>
                  </a:lnTo>
                  <a:lnTo>
                    <a:pt x="169265" y="635126"/>
                  </a:lnTo>
                  <a:lnTo>
                    <a:pt x="320756" y="635126"/>
                  </a:lnTo>
                  <a:lnTo>
                    <a:pt x="454710" y="66039"/>
                  </a:lnTo>
                  <a:lnTo>
                    <a:pt x="17415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72">
              <a:extLst>
                <a:ext uri="{FF2B5EF4-FFF2-40B4-BE49-F238E27FC236}">
                  <a16:creationId xmlns:a16="http://schemas.microsoft.com/office/drawing/2014/main" id="{B8202B80-2317-A348-9F2D-1E5CFB2075CC}"/>
                </a:ext>
              </a:extLst>
            </p:cNvPr>
            <p:cNvSpPr/>
            <p:nvPr/>
          </p:nvSpPr>
          <p:spPr>
            <a:xfrm>
              <a:off x="2150240" y="3869949"/>
              <a:ext cx="455295" cy="812800"/>
            </a:xfrm>
            <a:custGeom>
              <a:avLst/>
              <a:gdLst/>
              <a:ahLst/>
              <a:cxnLst/>
              <a:rect l="l" t="t" r="r" b="b"/>
              <a:pathLst>
                <a:path w="455294" h="812800">
                  <a:moveTo>
                    <a:pt x="279019" y="812444"/>
                  </a:moveTo>
                  <a:lnTo>
                    <a:pt x="454710" y="66039"/>
                  </a:lnTo>
                  <a:lnTo>
                    <a:pt x="174155" y="0"/>
                  </a:lnTo>
                  <a:lnTo>
                    <a:pt x="0" y="739889"/>
                  </a:lnTo>
                  <a:lnTo>
                    <a:pt x="169265" y="635126"/>
                  </a:lnTo>
                  <a:lnTo>
                    <a:pt x="279019" y="812444"/>
                  </a:lnTo>
                  <a:close/>
                </a:path>
              </a:pathLst>
            </a:custGeom>
            <a:ln w="63500">
              <a:solidFill>
                <a:srgbClr val="005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73">
              <a:extLst>
                <a:ext uri="{FF2B5EF4-FFF2-40B4-BE49-F238E27FC236}">
                  <a16:creationId xmlns:a16="http://schemas.microsoft.com/office/drawing/2014/main" id="{954FF7B1-57FC-2946-B011-9D530CE78C28}"/>
                </a:ext>
              </a:extLst>
            </p:cNvPr>
            <p:cNvSpPr/>
            <p:nvPr/>
          </p:nvSpPr>
          <p:spPr>
            <a:xfrm>
              <a:off x="2409341" y="3878884"/>
              <a:ext cx="455295" cy="812800"/>
            </a:xfrm>
            <a:custGeom>
              <a:avLst/>
              <a:gdLst/>
              <a:ahLst/>
              <a:cxnLst/>
              <a:rect l="l" t="t" r="r" b="b"/>
              <a:pathLst>
                <a:path w="455294" h="812800">
                  <a:moveTo>
                    <a:pt x="280555" y="0"/>
                  </a:moveTo>
                  <a:lnTo>
                    <a:pt x="0" y="66039"/>
                  </a:lnTo>
                  <a:lnTo>
                    <a:pt x="175691" y="812444"/>
                  </a:lnTo>
                  <a:lnTo>
                    <a:pt x="285445" y="635126"/>
                  </a:lnTo>
                  <a:lnTo>
                    <a:pt x="430051" y="635126"/>
                  </a:lnTo>
                  <a:lnTo>
                    <a:pt x="280555" y="0"/>
                  </a:lnTo>
                  <a:close/>
                </a:path>
                <a:path w="455294" h="812800">
                  <a:moveTo>
                    <a:pt x="430051" y="635126"/>
                  </a:moveTo>
                  <a:lnTo>
                    <a:pt x="285445" y="635126"/>
                  </a:lnTo>
                  <a:lnTo>
                    <a:pt x="454710" y="739889"/>
                  </a:lnTo>
                  <a:lnTo>
                    <a:pt x="430051" y="63512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74">
              <a:extLst>
                <a:ext uri="{FF2B5EF4-FFF2-40B4-BE49-F238E27FC236}">
                  <a16:creationId xmlns:a16="http://schemas.microsoft.com/office/drawing/2014/main" id="{24773FFB-1AB6-AF43-926F-1F8D797DBDAF}"/>
                </a:ext>
              </a:extLst>
            </p:cNvPr>
            <p:cNvSpPr/>
            <p:nvPr/>
          </p:nvSpPr>
          <p:spPr>
            <a:xfrm>
              <a:off x="2409341" y="3878884"/>
              <a:ext cx="455295" cy="812800"/>
            </a:xfrm>
            <a:custGeom>
              <a:avLst/>
              <a:gdLst/>
              <a:ahLst/>
              <a:cxnLst/>
              <a:rect l="l" t="t" r="r" b="b"/>
              <a:pathLst>
                <a:path w="455294" h="812800">
                  <a:moveTo>
                    <a:pt x="175691" y="812444"/>
                  </a:moveTo>
                  <a:lnTo>
                    <a:pt x="0" y="66039"/>
                  </a:lnTo>
                  <a:lnTo>
                    <a:pt x="280555" y="0"/>
                  </a:lnTo>
                  <a:lnTo>
                    <a:pt x="454710" y="739889"/>
                  </a:lnTo>
                  <a:lnTo>
                    <a:pt x="285445" y="635126"/>
                  </a:lnTo>
                  <a:lnTo>
                    <a:pt x="175691" y="812444"/>
                  </a:lnTo>
                  <a:close/>
                </a:path>
              </a:pathLst>
            </a:custGeom>
            <a:ln w="63500">
              <a:solidFill>
                <a:srgbClr val="005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bject 75">
              <a:extLst>
                <a:ext uri="{FF2B5EF4-FFF2-40B4-BE49-F238E27FC236}">
                  <a16:creationId xmlns:a16="http://schemas.microsoft.com/office/drawing/2014/main" id="{077748E7-68AD-F84C-9449-F2F6D4DC2AD4}"/>
                </a:ext>
              </a:extLst>
            </p:cNvPr>
            <p:cNvSpPr/>
            <p:nvPr/>
          </p:nvSpPr>
          <p:spPr>
            <a:xfrm>
              <a:off x="2155355" y="3488296"/>
              <a:ext cx="740410" cy="740410"/>
            </a:xfrm>
            <a:custGeom>
              <a:avLst/>
              <a:gdLst/>
              <a:ahLst/>
              <a:cxnLst/>
              <a:rect l="l" t="t" r="r" b="b"/>
              <a:pathLst>
                <a:path w="740410" h="740410">
                  <a:moveTo>
                    <a:pt x="370116" y="0"/>
                  </a:moveTo>
                  <a:lnTo>
                    <a:pt x="323690" y="2883"/>
                  </a:lnTo>
                  <a:lnTo>
                    <a:pt x="278984" y="11303"/>
                  </a:lnTo>
                  <a:lnTo>
                    <a:pt x="236347" y="24913"/>
                  </a:lnTo>
                  <a:lnTo>
                    <a:pt x="196123" y="43365"/>
                  </a:lnTo>
                  <a:lnTo>
                    <a:pt x="158662" y="66314"/>
                  </a:lnTo>
                  <a:lnTo>
                    <a:pt x="124308" y="93411"/>
                  </a:lnTo>
                  <a:lnTo>
                    <a:pt x="93409" y="124310"/>
                  </a:lnTo>
                  <a:lnTo>
                    <a:pt x="66313" y="158665"/>
                  </a:lnTo>
                  <a:lnTo>
                    <a:pt x="43365" y="196128"/>
                  </a:lnTo>
                  <a:lnTo>
                    <a:pt x="24913" y="236352"/>
                  </a:lnTo>
                  <a:lnTo>
                    <a:pt x="11303" y="278992"/>
                  </a:lnTo>
                  <a:lnTo>
                    <a:pt x="2883" y="323700"/>
                  </a:lnTo>
                  <a:lnTo>
                    <a:pt x="0" y="370128"/>
                  </a:lnTo>
                  <a:lnTo>
                    <a:pt x="2883" y="416555"/>
                  </a:lnTo>
                  <a:lnTo>
                    <a:pt x="11303" y="461260"/>
                  </a:lnTo>
                  <a:lnTo>
                    <a:pt x="24913" y="503899"/>
                  </a:lnTo>
                  <a:lnTo>
                    <a:pt x="43365" y="544123"/>
                  </a:lnTo>
                  <a:lnTo>
                    <a:pt x="66313" y="581586"/>
                  </a:lnTo>
                  <a:lnTo>
                    <a:pt x="93409" y="615942"/>
                  </a:lnTo>
                  <a:lnTo>
                    <a:pt x="124308" y="646842"/>
                  </a:lnTo>
                  <a:lnTo>
                    <a:pt x="158662" y="673940"/>
                  </a:lnTo>
                  <a:lnTo>
                    <a:pt x="196123" y="696889"/>
                  </a:lnTo>
                  <a:lnTo>
                    <a:pt x="236347" y="715342"/>
                  </a:lnTo>
                  <a:lnTo>
                    <a:pt x="278984" y="728952"/>
                  </a:lnTo>
                  <a:lnTo>
                    <a:pt x="323690" y="737373"/>
                  </a:lnTo>
                  <a:lnTo>
                    <a:pt x="370116" y="740257"/>
                  </a:lnTo>
                  <a:lnTo>
                    <a:pt x="416544" y="737373"/>
                  </a:lnTo>
                  <a:lnTo>
                    <a:pt x="461252" y="728952"/>
                  </a:lnTo>
                  <a:lnTo>
                    <a:pt x="503891" y="715342"/>
                  </a:lnTo>
                  <a:lnTo>
                    <a:pt x="544116" y="696889"/>
                  </a:lnTo>
                  <a:lnTo>
                    <a:pt x="581579" y="673940"/>
                  </a:lnTo>
                  <a:lnTo>
                    <a:pt x="615934" y="646842"/>
                  </a:lnTo>
                  <a:lnTo>
                    <a:pt x="646833" y="615942"/>
                  </a:lnTo>
                  <a:lnTo>
                    <a:pt x="673930" y="581586"/>
                  </a:lnTo>
                  <a:lnTo>
                    <a:pt x="696879" y="544123"/>
                  </a:lnTo>
                  <a:lnTo>
                    <a:pt x="715331" y="503899"/>
                  </a:lnTo>
                  <a:lnTo>
                    <a:pt x="728940" y="461260"/>
                  </a:lnTo>
                  <a:lnTo>
                    <a:pt x="737361" y="416555"/>
                  </a:lnTo>
                  <a:lnTo>
                    <a:pt x="740244" y="370128"/>
                  </a:lnTo>
                  <a:lnTo>
                    <a:pt x="737361" y="323700"/>
                  </a:lnTo>
                  <a:lnTo>
                    <a:pt x="728940" y="278992"/>
                  </a:lnTo>
                  <a:lnTo>
                    <a:pt x="715331" y="236352"/>
                  </a:lnTo>
                  <a:lnTo>
                    <a:pt x="696879" y="196128"/>
                  </a:lnTo>
                  <a:lnTo>
                    <a:pt x="673930" y="158665"/>
                  </a:lnTo>
                  <a:lnTo>
                    <a:pt x="646833" y="124310"/>
                  </a:lnTo>
                  <a:lnTo>
                    <a:pt x="615934" y="93411"/>
                  </a:lnTo>
                  <a:lnTo>
                    <a:pt x="581579" y="66314"/>
                  </a:lnTo>
                  <a:lnTo>
                    <a:pt x="544116" y="43365"/>
                  </a:lnTo>
                  <a:lnTo>
                    <a:pt x="503891" y="24913"/>
                  </a:lnTo>
                  <a:lnTo>
                    <a:pt x="461252" y="11303"/>
                  </a:lnTo>
                  <a:lnTo>
                    <a:pt x="416544" y="2883"/>
                  </a:lnTo>
                  <a:lnTo>
                    <a:pt x="37011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bject 76">
              <a:extLst>
                <a:ext uri="{FF2B5EF4-FFF2-40B4-BE49-F238E27FC236}">
                  <a16:creationId xmlns:a16="http://schemas.microsoft.com/office/drawing/2014/main" id="{9A77ADBA-8A7D-1F45-B7E8-4ED9242F3408}"/>
                </a:ext>
              </a:extLst>
            </p:cNvPr>
            <p:cNvSpPr/>
            <p:nvPr/>
          </p:nvSpPr>
          <p:spPr>
            <a:xfrm>
              <a:off x="2155355" y="3488296"/>
              <a:ext cx="740410" cy="740410"/>
            </a:xfrm>
            <a:custGeom>
              <a:avLst/>
              <a:gdLst/>
              <a:ahLst/>
              <a:cxnLst/>
              <a:rect l="l" t="t" r="r" b="b"/>
              <a:pathLst>
                <a:path w="740410" h="740410">
                  <a:moveTo>
                    <a:pt x="740244" y="370128"/>
                  </a:moveTo>
                  <a:lnTo>
                    <a:pt x="737361" y="416555"/>
                  </a:lnTo>
                  <a:lnTo>
                    <a:pt x="728940" y="461260"/>
                  </a:lnTo>
                  <a:lnTo>
                    <a:pt x="715331" y="503899"/>
                  </a:lnTo>
                  <a:lnTo>
                    <a:pt x="696879" y="544123"/>
                  </a:lnTo>
                  <a:lnTo>
                    <a:pt x="673930" y="581586"/>
                  </a:lnTo>
                  <a:lnTo>
                    <a:pt x="646833" y="615942"/>
                  </a:lnTo>
                  <a:lnTo>
                    <a:pt x="615934" y="646842"/>
                  </a:lnTo>
                  <a:lnTo>
                    <a:pt x="581579" y="673940"/>
                  </a:lnTo>
                  <a:lnTo>
                    <a:pt x="544116" y="696889"/>
                  </a:lnTo>
                  <a:lnTo>
                    <a:pt x="503891" y="715342"/>
                  </a:lnTo>
                  <a:lnTo>
                    <a:pt x="461252" y="728952"/>
                  </a:lnTo>
                  <a:lnTo>
                    <a:pt x="416544" y="737373"/>
                  </a:lnTo>
                  <a:lnTo>
                    <a:pt x="370116" y="740257"/>
                  </a:lnTo>
                  <a:lnTo>
                    <a:pt x="323690" y="737373"/>
                  </a:lnTo>
                  <a:lnTo>
                    <a:pt x="278984" y="728952"/>
                  </a:lnTo>
                  <a:lnTo>
                    <a:pt x="236347" y="715342"/>
                  </a:lnTo>
                  <a:lnTo>
                    <a:pt x="196123" y="696889"/>
                  </a:lnTo>
                  <a:lnTo>
                    <a:pt x="158662" y="673940"/>
                  </a:lnTo>
                  <a:lnTo>
                    <a:pt x="124308" y="646842"/>
                  </a:lnTo>
                  <a:lnTo>
                    <a:pt x="93409" y="615942"/>
                  </a:lnTo>
                  <a:lnTo>
                    <a:pt x="66313" y="581586"/>
                  </a:lnTo>
                  <a:lnTo>
                    <a:pt x="43365" y="544123"/>
                  </a:lnTo>
                  <a:lnTo>
                    <a:pt x="24913" y="503899"/>
                  </a:lnTo>
                  <a:lnTo>
                    <a:pt x="11303" y="461260"/>
                  </a:lnTo>
                  <a:lnTo>
                    <a:pt x="2883" y="416555"/>
                  </a:lnTo>
                  <a:lnTo>
                    <a:pt x="0" y="370128"/>
                  </a:lnTo>
                  <a:lnTo>
                    <a:pt x="2883" y="323700"/>
                  </a:lnTo>
                  <a:lnTo>
                    <a:pt x="11303" y="278992"/>
                  </a:lnTo>
                  <a:lnTo>
                    <a:pt x="24913" y="236352"/>
                  </a:lnTo>
                  <a:lnTo>
                    <a:pt x="43365" y="196128"/>
                  </a:lnTo>
                  <a:lnTo>
                    <a:pt x="66313" y="158665"/>
                  </a:lnTo>
                  <a:lnTo>
                    <a:pt x="93409" y="124310"/>
                  </a:lnTo>
                  <a:lnTo>
                    <a:pt x="124308" y="93411"/>
                  </a:lnTo>
                  <a:lnTo>
                    <a:pt x="158662" y="66314"/>
                  </a:lnTo>
                  <a:lnTo>
                    <a:pt x="196123" y="43365"/>
                  </a:lnTo>
                  <a:lnTo>
                    <a:pt x="236347" y="24913"/>
                  </a:lnTo>
                  <a:lnTo>
                    <a:pt x="278984" y="11303"/>
                  </a:lnTo>
                  <a:lnTo>
                    <a:pt x="323690" y="2883"/>
                  </a:lnTo>
                  <a:lnTo>
                    <a:pt x="370116" y="0"/>
                  </a:lnTo>
                  <a:lnTo>
                    <a:pt x="416544" y="2883"/>
                  </a:lnTo>
                  <a:lnTo>
                    <a:pt x="461252" y="11303"/>
                  </a:lnTo>
                  <a:lnTo>
                    <a:pt x="503891" y="24913"/>
                  </a:lnTo>
                  <a:lnTo>
                    <a:pt x="544116" y="43365"/>
                  </a:lnTo>
                  <a:lnTo>
                    <a:pt x="581579" y="66314"/>
                  </a:lnTo>
                  <a:lnTo>
                    <a:pt x="615934" y="93411"/>
                  </a:lnTo>
                  <a:lnTo>
                    <a:pt x="646833" y="124310"/>
                  </a:lnTo>
                  <a:lnTo>
                    <a:pt x="673930" y="158665"/>
                  </a:lnTo>
                  <a:lnTo>
                    <a:pt x="696879" y="196128"/>
                  </a:lnTo>
                  <a:lnTo>
                    <a:pt x="715331" y="236352"/>
                  </a:lnTo>
                  <a:lnTo>
                    <a:pt x="728940" y="278992"/>
                  </a:lnTo>
                  <a:lnTo>
                    <a:pt x="737361" y="323700"/>
                  </a:lnTo>
                  <a:lnTo>
                    <a:pt x="740244" y="370128"/>
                  </a:lnTo>
                  <a:close/>
                </a:path>
              </a:pathLst>
            </a:custGeom>
            <a:ln w="63500">
              <a:solidFill>
                <a:srgbClr val="005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itle 3">
            <a:extLst>
              <a:ext uri="{FF2B5EF4-FFF2-40B4-BE49-F238E27FC236}">
                <a16:creationId xmlns:a16="http://schemas.microsoft.com/office/drawing/2014/main" id="{48CD7A3C-888C-5812-B54C-7027C4FD759A}"/>
              </a:ext>
            </a:extLst>
          </p:cNvPr>
          <p:cNvSpPr>
            <a:spLocks noGrp="1"/>
          </p:cNvSpPr>
          <p:nvPr>
            <p:ph type="title"/>
          </p:nvPr>
        </p:nvSpPr>
        <p:spPr>
          <a:xfrm>
            <a:off x="2138438" y="145995"/>
            <a:ext cx="7915124" cy="1209524"/>
          </a:xfrm>
        </p:spPr>
        <p:txBody>
          <a:bodyPr/>
          <a:lstStyle/>
          <a:p>
            <a:pPr algn="ctr"/>
            <a:r>
              <a:rPr lang="en-US">
                <a:solidFill>
                  <a:schemeClr val="bg1"/>
                </a:solidFill>
              </a:rPr>
              <a:t>What is the Geophone Prize? </a:t>
            </a:r>
          </a:p>
        </p:txBody>
      </p:sp>
    </p:spTree>
    <p:extLst>
      <p:ext uri="{BB962C8B-B14F-4D97-AF65-F5344CB8AC3E}">
        <p14:creationId xmlns:p14="http://schemas.microsoft.com/office/powerpoint/2010/main" val="164755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0E5D1-0F47-427A-AF67-506D78B84EFD}"/>
              </a:ext>
            </a:extLst>
          </p:cNvPr>
          <p:cNvPicPr>
            <a:picLocks noChangeAspect="1"/>
          </p:cNvPicPr>
          <p:nvPr/>
        </p:nvPicPr>
        <p:blipFill>
          <a:blip r:embed="rId3"/>
          <a:stretch>
            <a:fillRect/>
          </a:stretch>
        </p:blipFill>
        <p:spPr>
          <a:xfrm>
            <a:off x="851139" y="1139786"/>
            <a:ext cx="3157087" cy="3663263"/>
          </a:xfrm>
          <a:prstGeom prst="rect">
            <a:avLst/>
          </a:prstGeom>
        </p:spPr>
      </p:pic>
      <p:sp>
        <p:nvSpPr>
          <p:cNvPr id="4" name="Title 3">
            <a:extLst>
              <a:ext uri="{FF2B5EF4-FFF2-40B4-BE49-F238E27FC236}">
                <a16:creationId xmlns:a16="http://schemas.microsoft.com/office/drawing/2014/main" id="{FF3A21CC-C319-BD52-7018-75129094B293}"/>
              </a:ext>
            </a:extLst>
          </p:cNvPr>
          <p:cNvSpPr>
            <a:spLocks noGrp="1"/>
          </p:cNvSpPr>
          <p:nvPr>
            <p:ph type="title"/>
          </p:nvPr>
        </p:nvSpPr>
        <p:spPr>
          <a:xfrm>
            <a:off x="609597" y="103519"/>
            <a:ext cx="9926131" cy="1209524"/>
          </a:xfrm>
        </p:spPr>
        <p:txBody>
          <a:bodyPr/>
          <a:lstStyle/>
          <a:p>
            <a:r>
              <a:rPr lang="en-US"/>
              <a:t>Phase 1: Concept! Goal</a:t>
            </a:r>
          </a:p>
        </p:txBody>
      </p:sp>
      <p:sp>
        <p:nvSpPr>
          <p:cNvPr id="6" name="TextBox 5">
            <a:extLst>
              <a:ext uri="{FF2B5EF4-FFF2-40B4-BE49-F238E27FC236}">
                <a16:creationId xmlns:a16="http://schemas.microsoft.com/office/drawing/2014/main" id="{1035BA20-F0B1-1E86-CEB8-62962B7335A1}"/>
              </a:ext>
            </a:extLst>
          </p:cNvPr>
          <p:cNvSpPr txBox="1"/>
          <p:nvPr/>
        </p:nvSpPr>
        <p:spPr>
          <a:xfrm>
            <a:off x="4008225" y="1872039"/>
            <a:ext cx="745769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Participants will demonstrate that they have identified and developed an initial concept for a high-temperature, downhole seismic sensor that utilizes currently available components, or a prototype currently under development.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Propose a path to design, prototype, and test a proof of concept.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7">
            <a:extLst>
              <a:ext uri="{FF2B5EF4-FFF2-40B4-BE49-F238E27FC236}">
                <a16:creationId xmlns:a16="http://schemas.microsoft.com/office/drawing/2014/main" id="{8CACC326-8DEB-CAA6-1C2B-21598AADD1BB}"/>
              </a:ext>
            </a:extLst>
          </p:cNvPr>
          <p:cNvSpPr/>
          <p:nvPr/>
        </p:nvSpPr>
        <p:spPr>
          <a:xfrm>
            <a:off x="609597" y="968938"/>
            <a:ext cx="2834480" cy="103673"/>
          </a:xfrm>
          <a:prstGeom prst="rect">
            <a:avLst/>
          </a:prstGeom>
          <a:solidFill>
            <a:srgbClr val="0433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81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PT template">
  <a:themeElements>
    <a:clrScheme name="Custom 3">
      <a:dk1>
        <a:srgbClr val="000000"/>
      </a:dk1>
      <a:lt1>
        <a:sysClr val="window" lastClr="FFFFFF"/>
      </a:lt1>
      <a:dk2>
        <a:srgbClr val="419424"/>
      </a:dk2>
      <a:lt2>
        <a:srgbClr val="124C78"/>
      </a:lt2>
      <a:accent1>
        <a:srgbClr val="124C78"/>
      </a:accent1>
      <a:accent2>
        <a:srgbClr val="419424"/>
      </a:accent2>
      <a:accent3>
        <a:srgbClr val="2595CD"/>
      </a:accent3>
      <a:accent4>
        <a:srgbClr val="FFC000"/>
      </a:accent4>
      <a:accent5>
        <a:srgbClr val="2FB3B0"/>
      </a:accent5>
      <a:accent6>
        <a:srgbClr val="AC2927"/>
      </a:accent6>
      <a:hlink>
        <a:srgbClr val="2595CD"/>
      </a:hlink>
      <a:folHlink>
        <a:srgbClr val="2FB3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a:defRPr sz="2400" dirty="0" err="1" smtClean="0">
            <a:latin typeface="Trebuchet MS" panose="020B0603020202020204" pitchFamily="34" charset="0"/>
          </a:defRPr>
        </a:defPPr>
      </a:lstStyle>
    </a:txDef>
  </a:objectDefaults>
  <a:extraClrSchemeLst/>
</a:theme>
</file>

<file path=ppt/theme/theme4.xml><?xml version="1.0" encoding="utf-8"?>
<a:theme xmlns:a="http://schemas.openxmlformats.org/drawingml/2006/main" name="PPT template">
  <a:themeElements>
    <a:clrScheme name="Custom 3">
      <a:dk1>
        <a:srgbClr val="000000"/>
      </a:dk1>
      <a:lt1>
        <a:sysClr val="window" lastClr="FFFFFF"/>
      </a:lt1>
      <a:dk2>
        <a:srgbClr val="419424"/>
      </a:dk2>
      <a:lt2>
        <a:srgbClr val="124C78"/>
      </a:lt2>
      <a:accent1>
        <a:srgbClr val="124C78"/>
      </a:accent1>
      <a:accent2>
        <a:srgbClr val="419424"/>
      </a:accent2>
      <a:accent3>
        <a:srgbClr val="2595CD"/>
      </a:accent3>
      <a:accent4>
        <a:srgbClr val="FFC000"/>
      </a:accent4>
      <a:accent5>
        <a:srgbClr val="2FB3B0"/>
      </a:accent5>
      <a:accent6>
        <a:srgbClr val="AC2927"/>
      </a:accent6>
      <a:hlink>
        <a:srgbClr val="2595CD"/>
      </a:hlink>
      <a:folHlink>
        <a:srgbClr val="2FB3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a:defRPr sz="2400" dirty="0" err="1" smtClean="0">
            <a:latin typeface="Trebuchet MS" panose="020B0603020202020204" pitchFamily="34" charset="0"/>
          </a:defRPr>
        </a:defPPr>
      </a:lst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4B3C33293E554FAE9FCE1C778864E2" ma:contentTypeVersion="16" ma:contentTypeDescription="Create a new document." ma:contentTypeScope="" ma:versionID="02ab7e78af47de59a5b7a24b38b294a2">
  <xsd:schema xmlns:xsd="http://www.w3.org/2001/XMLSchema" xmlns:xs="http://www.w3.org/2001/XMLSchema" xmlns:p="http://schemas.microsoft.com/office/2006/metadata/properties" xmlns:ns2="e1cc71ce-dd04-42b3-8208-49cba8c3b30e" xmlns:ns3="9c4754c0-aef7-4e89-a67a-bf214008ffec" targetNamespace="http://schemas.microsoft.com/office/2006/metadata/properties" ma:root="true" ma:fieldsID="f167aeb619e047e9ff5ef7a1fa6f36e3" ns2:_="" ns3:_="">
    <xsd:import namespace="e1cc71ce-dd04-42b3-8208-49cba8c3b30e"/>
    <xsd:import namespace="9c4754c0-aef7-4e89-a67a-bf214008ffe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cc71ce-dd04-42b3-8208-49cba8c3b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b53c9f-e4a0-4c2a-b04d-7da4053c30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4754c0-aef7-4e89-a67a-bf214008ff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56f4f58-38e1-4757-83cb-6561dc77d27f}" ma:internalName="TaxCatchAll" ma:showField="CatchAllData" ma:web="9c4754c0-aef7-4e89-a67a-bf214008ff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cc71ce-dd04-42b3-8208-49cba8c3b30e">
      <Terms xmlns="http://schemas.microsoft.com/office/infopath/2007/PartnerControls"/>
    </lcf76f155ced4ddcb4097134ff3c332f>
    <TaxCatchAll xmlns="9c4754c0-aef7-4e89-a67a-bf214008ffe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71FF62-A86E-44A5-B4D3-804E6121A6B2}">
  <ds:schemaRefs>
    <ds:schemaRef ds:uri="9c4754c0-aef7-4e89-a67a-bf214008ffec"/>
    <ds:schemaRef ds:uri="e1cc71ce-dd04-42b3-8208-49cba8c3b3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4D18B3-7923-4882-956D-3EF41092ED10}">
  <ds:schemaRefs>
    <ds:schemaRef ds:uri="9c4754c0-aef7-4e89-a67a-bf214008ffec"/>
    <ds:schemaRef ds:uri="e1cc71ce-dd04-42b3-8208-49cba8c3b30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5FBBE1D-3F12-4786-A70D-40A504C0B7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1692</Words>
  <Application>Microsoft Office PowerPoint</Application>
  <PresentationFormat>Widescreen</PresentationFormat>
  <Paragraphs>216</Paragraphs>
  <Slides>20</Slides>
  <Notes>15</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Arial</vt:lpstr>
      <vt:lpstr>Arial Narrow</vt:lpstr>
      <vt:lpstr>Calibri</vt:lpstr>
      <vt:lpstr>Calibri Light</vt:lpstr>
      <vt:lpstr>Franklin Gothic Book</vt:lpstr>
      <vt:lpstr>Franklin Gothic Medium</vt:lpstr>
      <vt:lpstr>Symbol</vt:lpstr>
      <vt:lpstr>Trebuchet MS</vt:lpstr>
      <vt:lpstr>Office Theme</vt:lpstr>
      <vt:lpstr>1_Office Theme</vt:lpstr>
      <vt:lpstr>2_PPT template</vt:lpstr>
      <vt:lpstr>PPT template</vt:lpstr>
      <vt:lpstr>2_Office Theme</vt:lpstr>
      <vt:lpstr>PowerPoint Presentation</vt:lpstr>
      <vt:lpstr>PowerPoint Presentation</vt:lpstr>
      <vt:lpstr>PowerPoint Presentation</vt:lpstr>
      <vt:lpstr>PowerPoint Presentation</vt:lpstr>
      <vt:lpstr>CEBN Resources</vt:lpstr>
      <vt:lpstr>PowerPoint Presentation</vt:lpstr>
      <vt:lpstr>American-Made Challenges</vt:lpstr>
      <vt:lpstr>What is the Geophone Prize? </vt:lpstr>
      <vt:lpstr>Phase 1: Concept! Goal</vt:lpstr>
      <vt:lpstr>Performance Goals</vt:lpstr>
      <vt:lpstr>Panelists</vt:lpstr>
      <vt:lpstr>PowerPoint Presentation</vt:lpstr>
      <vt:lpstr>Objectives of Seismic Monitoring</vt:lpstr>
      <vt:lpstr>      Why do We Need High Temp Sensors for Monitoring the Seismic Signals Associated with the Hydrofracture/EGS Process  The fracturing/faulting process is a complicated mixture of different fracture mechanisms, each interacting with each other to control permeability creation. It is  rarely monitored with instrumentation necessary to capture the total dynamic range and bandwidth of the resulting seismicity. (i. e., we are missing  the important data )</vt:lpstr>
      <vt:lpstr>How does magnitude (Mo) depend on “fault” size?</vt:lpstr>
      <vt:lpstr>Instrumentation Needs</vt:lpstr>
      <vt:lpstr>PowerPoint Presentation</vt:lpstr>
      <vt:lpstr>PowerPoint Presentation</vt:lpstr>
      <vt:lpstr>Fracture/Fault and Structural Boundary Interpretation From Seismicity Patterns Northwest Geysers Seismicity Depth Slice From 7500’ to 8500’ Subsea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Trope, Lisa</dc:creator>
  <cp:lastModifiedBy>Lynn Abramson</cp:lastModifiedBy>
  <cp:revision>1</cp:revision>
  <dcterms:created xsi:type="dcterms:W3CDTF">2022-07-20T21:34:20Z</dcterms:created>
  <dcterms:modified xsi:type="dcterms:W3CDTF">2022-07-26T16:25:35Z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0x010100BA4B3C33293E554FAE9FCE1C778864E2</vt:lpwstr>
  </property>
  <property fmtid="{D5CDD505-2E9C-101B-9397-08002B2CF9AE}" pid="3" name="MediaServiceImageTags">
    <vt:lpwstr/>
  </property>
</Properties>
</file>