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08" r:id="rId5"/>
    <p:sldMasterId id="2147483720" r:id="rId6"/>
  </p:sldMasterIdLst>
  <p:notesMasterIdLst>
    <p:notesMasterId r:id="rId23"/>
  </p:notesMasterIdLst>
  <p:handoutMasterIdLst>
    <p:handoutMasterId r:id="rId24"/>
  </p:handoutMasterIdLst>
  <p:sldIdLst>
    <p:sldId id="3994" r:id="rId7"/>
    <p:sldId id="548" r:id="rId8"/>
    <p:sldId id="539" r:id="rId9"/>
    <p:sldId id="3998" r:id="rId10"/>
    <p:sldId id="274" r:id="rId11"/>
    <p:sldId id="283" r:id="rId12"/>
    <p:sldId id="295" r:id="rId13"/>
    <p:sldId id="301" r:id="rId14"/>
    <p:sldId id="302" r:id="rId15"/>
    <p:sldId id="303" r:id="rId16"/>
    <p:sldId id="276" r:id="rId17"/>
    <p:sldId id="304" r:id="rId18"/>
    <p:sldId id="3997" r:id="rId19"/>
    <p:sldId id="3995" r:id="rId20"/>
    <p:sldId id="3996" r:id="rId21"/>
    <p:sldId id="517"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Abramson" initials="LA"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a:srgbClr val="00558D"/>
    <a:srgbClr val="29ABE3"/>
    <a:srgbClr val="C2D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F2CA0-BDE0-4EF2-BF31-871BB443C230}" v="18" dt="2021-02-22T20:32:14.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0" autoAdjust="0"/>
    <p:restoredTop sz="70706" autoAdjust="0"/>
  </p:normalViewPr>
  <p:slideViewPr>
    <p:cSldViewPr snapToGrid="0" snapToObjects="1">
      <p:cViewPr varScale="1">
        <p:scale>
          <a:sx n="44" d="100"/>
          <a:sy n="44" d="100"/>
        </p:scale>
        <p:origin x="1400"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Abramson" userId="e874cdc2-e9de-48b5-8496-c6517b44f230" providerId="ADAL" clId="{B09F2CA0-BDE0-4EF2-BF31-871BB443C230}"/>
    <pc:docChg chg="undo custSel addSld delSld modSld">
      <pc:chgData name="Lynn Abramson" userId="e874cdc2-e9de-48b5-8496-c6517b44f230" providerId="ADAL" clId="{B09F2CA0-BDE0-4EF2-BF31-871BB443C230}" dt="2021-02-22T20:32:38.160" v="840" actId="1076"/>
      <pc:docMkLst>
        <pc:docMk/>
      </pc:docMkLst>
      <pc:sldChg chg="del">
        <pc:chgData name="Lynn Abramson" userId="e874cdc2-e9de-48b5-8496-c6517b44f230" providerId="ADAL" clId="{B09F2CA0-BDE0-4EF2-BF31-871BB443C230}" dt="2021-02-22T19:33:45.307" v="138" actId="47"/>
        <pc:sldMkLst>
          <pc:docMk/>
          <pc:sldMk cId="3422429628" sldId="260"/>
        </pc:sldMkLst>
      </pc:sldChg>
      <pc:sldChg chg="modSp mod">
        <pc:chgData name="Lynn Abramson" userId="e874cdc2-e9de-48b5-8496-c6517b44f230" providerId="ADAL" clId="{B09F2CA0-BDE0-4EF2-BF31-871BB443C230}" dt="2021-02-22T20:00:43.924" v="357" actId="27636"/>
        <pc:sldMkLst>
          <pc:docMk/>
          <pc:sldMk cId="524384535" sldId="303"/>
        </pc:sldMkLst>
        <pc:spChg chg="mod">
          <ac:chgData name="Lynn Abramson" userId="e874cdc2-e9de-48b5-8496-c6517b44f230" providerId="ADAL" clId="{B09F2CA0-BDE0-4EF2-BF31-871BB443C230}" dt="2021-02-22T20:00:43.924" v="357" actId="27636"/>
          <ac:spMkLst>
            <pc:docMk/>
            <pc:sldMk cId="524384535" sldId="303"/>
            <ac:spMk id="6" creationId="{840F1712-41DA-4A43-B9C5-8A89E13A9B33}"/>
          </ac:spMkLst>
        </pc:spChg>
      </pc:sldChg>
      <pc:sldChg chg="modSp mod">
        <pc:chgData name="Lynn Abramson" userId="e874cdc2-e9de-48b5-8496-c6517b44f230" providerId="ADAL" clId="{B09F2CA0-BDE0-4EF2-BF31-871BB443C230}" dt="2021-02-22T20:32:23.252" v="839" actId="20577"/>
        <pc:sldMkLst>
          <pc:docMk/>
          <pc:sldMk cId="3500674364" sldId="517"/>
        </pc:sldMkLst>
        <pc:spChg chg="mod">
          <ac:chgData name="Lynn Abramson" userId="e874cdc2-e9de-48b5-8496-c6517b44f230" providerId="ADAL" clId="{B09F2CA0-BDE0-4EF2-BF31-871BB443C230}" dt="2021-02-22T20:32:23.252" v="839" actId="20577"/>
          <ac:spMkLst>
            <pc:docMk/>
            <pc:sldMk cId="3500674364" sldId="517"/>
            <ac:spMk id="2" creationId="{5D046807-EA25-47B0-86D7-EB3559E29E00}"/>
          </ac:spMkLst>
        </pc:spChg>
        <pc:spChg chg="mod">
          <ac:chgData name="Lynn Abramson" userId="e874cdc2-e9de-48b5-8496-c6517b44f230" providerId="ADAL" clId="{B09F2CA0-BDE0-4EF2-BF31-871BB443C230}" dt="2021-02-22T20:32:17.783" v="837" actId="20577"/>
          <ac:spMkLst>
            <pc:docMk/>
            <pc:sldMk cId="3500674364" sldId="517"/>
            <ac:spMk id="8" creationId="{16F20EFD-E8A1-4051-9C92-F25E784C2DBE}"/>
          </ac:spMkLst>
        </pc:spChg>
      </pc:sldChg>
      <pc:sldChg chg="modSp mod">
        <pc:chgData name="Lynn Abramson" userId="e874cdc2-e9de-48b5-8496-c6517b44f230" providerId="ADAL" clId="{B09F2CA0-BDE0-4EF2-BF31-871BB443C230}" dt="2021-02-22T19:31:44.565" v="122" actId="1076"/>
        <pc:sldMkLst>
          <pc:docMk/>
          <pc:sldMk cId="1210095422" sldId="548"/>
        </pc:sldMkLst>
        <pc:picChg chg="mod">
          <ac:chgData name="Lynn Abramson" userId="e874cdc2-e9de-48b5-8496-c6517b44f230" providerId="ADAL" clId="{B09F2CA0-BDE0-4EF2-BF31-871BB443C230}" dt="2021-02-22T19:31:44.565" v="122" actId="1076"/>
          <ac:picMkLst>
            <pc:docMk/>
            <pc:sldMk cId="1210095422" sldId="548"/>
            <ac:picMk id="26" creationId="{18519E96-8304-4B35-BC86-FEE0EEB11C16}"/>
          </ac:picMkLst>
        </pc:picChg>
      </pc:sldChg>
      <pc:sldChg chg="del">
        <pc:chgData name="Lynn Abramson" userId="e874cdc2-e9de-48b5-8496-c6517b44f230" providerId="ADAL" clId="{B09F2CA0-BDE0-4EF2-BF31-871BB443C230}" dt="2021-02-22T19:33:46.358" v="139" actId="47"/>
        <pc:sldMkLst>
          <pc:docMk/>
          <pc:sldMk cId="1692780687" sldId="593"/>
        </pc:sldMkLst>
      </pc:sldChg>
      <pc:sldChg chg="del">
        <pc:chgData name="Lynn Abramson" userId="e874cdc2-e9de-48b5-8496-c6517b44f230" providerId="ADAL" clId="{B09F2CA0-BDE0-4EF2-BF31-871BB443C230}" dt="2021-02-22T19:33:44.498" v="137" actId="47"/>
        <pc:sldMkLst>
          <pc:docMk/>
          <pc:sldMk cId="1044710908" sldId="605"/>
        </pc:sldMkLst>
      </pc:sldChg>
      <pc:sldChg chg="del">
        <pc:chgData name="Lynn Abramson" userId="e874cdc2-e9de-48b5-8496-c6517b44f230" providerId="ADAL" clId="{B09F2CA0-BDE0-4EF2-BF31-871BB443C230}" dt="2021-02-22T19:33:48.830" v="142" actId="47"/>
        <pc:sldMkLst>
          <pc:docMk/>
          <pc:sldMk cId="2132213881" sldId="3959"/>
        </pc:sldMkLst>
      </pc:sldChg>
      <pc:sldChg chg="del">
        <pc:chgData name="Lynn Abramson" userId="e874cdc2-e9de-48b5-8496-c6517b44f230" providerId="ADAL" clId="{B09F2CA0-BDE0-4EF2-BF31-871BB443C230}" dt="2021-02-22T19:33:47.667" v="140" actId="47"/>
        <pc:sldMkLst>
          <pc:docMk/>
          <pc:sldMk cId="1408240107" sldId="3980"/>
        </pc:sldMkLst>
      </pc:sldChg>
      <pc:sldChg chg="del">
        <pc:chgData name="Lynn Abramson" userId="e874cdc2-e9de-48b5-8496-c6517b44f230" providerId="ADAL" clId="{B09F2CA0-BDE0-4EF2-BF31-871BB443C230}" dt="2021-02-22T19:33:33.772" v="136" actId="47"/>
        <pc:sldMkLst>
          <pc:docMk/>
          <pc:sldMk cId="1920170920" sldId="3991"/>
        </pc:sldMkLst>
      </pc:sldChg>
      <pc:sldChg chg="del">
        <pc:chgData name="Lynn Abramson" userId="e874cdc2-e9de-48b5-8496-c6517b44f230" providerId="ADAL" clId="{B09F2CA0-BDE0-4EF2-BF31-871BB443C230}" dt="2021-02-22T19:33:48.273" v="141" actId="47"/>
        <pc:sldMkLst>
          <pc:docMk/>
          <pc:sldMk cId="1518913787" sldId="3993"/>
        </pc:sldMkLst>
      </pc:sldChg>
      <pc:sldChg chg="addSp delSp modSp new mod">
        <pc:chgData name="Lynn Abramson" userId="e874cdc2-e9de-48b5-8496-c6517b44f230" providerId="ADAL" clId="{B09F2CA0-BDE0-4EF2-BF31-871BB443C230}" dt="2021-02-22T19:59:36.522" v="356" actId="1076"/>
        <pc:sldMkLst>
          <pc:docMk/>
          <pc:sldMk cId="367163606" sldId="3994"/>
        </pc:sldMkLst>
        <pc:spChg chg="del">
          <ac:chgData name="Lynn Abramson" userId="e874cdc2-e9de-48b5-8496-c6517b44f230" providerId="ADAL" clId="{B09F2CA0-BDE0-4EF2-BF31-871BB443C230}" dt="2021-02-22T19:23:58.380" v="1" actId="478"/>
          <ac:spMkLst>
            <pc:docMk/>
            <pc:sldMk cId="367163606" sldId="3994"/>
            <ac:spMk id="2" creationId="{B4A4C859-D1DD-467D-AC3C-BB5A74E4D410}"/>
          </ac:spMkLst>
        </pc:spChg>
        <pc:spChg chg="del">
          <ac:chgData name="Lynn Abramson" userId="e874cdc2-e9de-48b5-8496-c6517b44f230" providerId="ADAL" clId="{B09F2CA0-BDE0-4EF2-BF31-871BB443C230}" dt="2021-02-22T19:23:59.677" v="2" actId="478"/>
          <ac:spMkLst>
            <pc:docMk/>
            <pc:sldMk cId="367163606" sldId="3994"/>
            <ac:spMk id="3" creationId="{1903DC0F-7FAA-4E70-A158-A10B9B85A6F4}"/>
          </ac:spMkLst>
        </pc:spChg>
        <pc:spChg chg="add mod">
          <ac:chgData name="Lynn Abramson" userId="e874cdc2-e9de-48b5-8496-c6517b44f230" providerId="ADAL" clId="{B09F2CA0-BDE0-4EF2-BF31-871BB443C230}" dt="2021-02-22T19:59:36.522" v="356" actId="1076"/>
          <ac:spMkLst>
            <pc:docMk/>
            <pc:sldMk cId="367163606" sldId="3994"/>
            <ac:spMk id="6" creationId="{AC668E8D-FEFE-43F8-A226-3054FCE3924D}"/>
          </ac:spMkLst>
        </pc:spChg>
        <pc:spChg chg="add del mod">
          <ac:chgData name="Lynn Abramson" userId="e874cdc2-e9de-48b5-8496-c6517b44f230" providerId="ADAL" clId="{B09F2CA0-BDE0-4EF2-BF31-871BB443C230}" dt="2021-02-22T19:32:10.338" v="129"/>
          <ac:spMkLst>
            <pc:docMk/>
            <pc:sldMk cId="367163606" sldId="3994"/>
            <ac:spMk id="8" creationId="{64B7F2E2-3633-4BF8-8F46-490A40241F4C}"/>
          </ac:spMkLst>
        </pc:spChg>
        <pc:spChg chg="add mod">
          <ac:chgData name="Lynn Abramson" userId="e874cdc2-e9de-48b5-8496-c6517b44f230" providerId="ADAL" clId="{B09F2CA0-BDE0-4EF2-BF31-871BB443C230}" dt="2021-02-22T19:32:15.526" v="130"/>
          <ac:spMkLst>
            <pc:docMk/>
            <pc:sldMk cId="367163606" sldId="3994"/>
            <ac:spMk id="10" creationId="{49436A54-B827-43DF-AFE7-A5EAAEA5F5CD}"/>
          </ac:spMkLst>
        </pc:spChg>
        <pc:picChg chg="add mod">
          <ac:chgData name="Lynn Abramson" userId="e874cdc2-e9de-48b5-8496-c6517b44f230" providerId="ADAL" clId="{B09F2CA0-BDE0-4EF2-BF31-871BB443C230}" dt="2021-02-22T19:30:10.438" v="86" actId="1076"/>
          <ac:picMkLst>
            <pc:docMk/>
            <pc:sldMk cId="367163606" sldId="3994"/>
            <ac:picMk id="5" creationId="{B2A5062A-D872-479D-8E87-44BA6280B92F}"/>
          </ac:picMkLst>
        </pc:picChg>
        <pc:picChg chg="add del mod">
          <ac:chgData name="Lynn Abramson" userId="e874cdc2-e9de-48b5-8496-c6517b44f230" providerId="ADAL" clId="{B09F2CA0-BDE0-4EF2-BF31-871BB443C230}" dt="2021-02-22T19:31:58.954" v="127" actId="478"/>
          <ac:picMkLst>
            <pc:docMk/>
            <pc:sldMk cId="367163606" sldId="3994"/>
            <ac:picMk id="7" creationId="{66AAF35A-89E9-451B-907A-31AB4638E042}"/>
          </ac:picMkLst>
        </pc:picChg>
        <pc:picChg chg="add del mod">
          <ac:chgData name="Lynn Abramson" userId="e874cdc2-e9de-48b5-8496-c6517b44f230" providerId="ADAL" clId="{B09F2CA0-BDE0-4EF2-BF31-871BB443C230}" dt="2021-02-22T19:32:10.338" v="129"/>
          <ac:picMkLst>
            <pc:docMk/>
            <pc:sldMk cId="367163606" sldId="3994"/>
            <ac:picMk id="9" creationId="{AF242132-F658-4928-AD8A-1B4B3408C253}"/>
          </ac:picMkLst>
        </pc:picChg>
        <pc:picChg chg="add del mod">
          <ac:chgData name="Lynn Abramson" userId="e874cdc2-e9de-48b5-8496-c6517b44f230" providerId="ADAL" clId="{B09F2CA0-BDE0-4EF2-BF31-871BB443C230}" dt="2021-02-22T19:33:13.817" v="131" actId="478"/>
          <ac:picMkLst>
            <pc:docMk/>
            <pc:sldMk cId="367163606" sldId="3994"/>
            <ac:picMk id="11" creationId="{6D2A5EE3-0789-470F-8F17-0D9199393159}"/>
          </ac:picMkLst>
        </pc:picChg>
        <pc:picChg chg="add del mod">
          <ac:chgData name="Lynn Abramson" userId="e874cdc2-e9de-48b5-8496-c6517b44f230" providerId="ADAL" clId="{B09F2CA0-BDE0-4EF2-BF31-871BB443C230}" dt="2021-02-22T19:33:28.326" v="135" actId="478"/>
          <ac:picMkLst>
            <pc:docMk/>
            <pc:sldMk cId="367163606" sldId="3994"/>
            <ac:picMk id="12" creationId="{361F639C-FCAB-4DF5-8A24-2BB65202A802}"/>
          </ac:picMkLst>
        </pc:picChg>
      </pc:sldChg>
      <pc:sldChg chg="addSp delSp modSp new mod">
        <pc:chgData name="Lynn Abramson" userId="e874cdc2-e9de-48b5-8496-c6517b44f230" providerId="ADAL" clId="{B09F2CA0-BDE0-4EF2-BF31-871BB443C230}" dt="2021-02-22T20:21:23.812" v="606" actId="20577"/>
        <pc:sldMkLst>
          <pc:docMk/>
          <pc:sldMk cId="68723107" sldId="3995"/>
        </pc:sldMkLst>
        <pc:spChg chg="del">
          <ac:chgData name="Lynn Abramson" userId="e874cdc2-e9de-48b5-8496-c6517b44f230" providerId="ADAL" clId="{B09F2CA0-BDE0-4EF2-BF31-871BB443C230}" dt="2021-02-22T19:34:01.406" v="144" actId="478"/>
          <ac:spMkLst>
            <pc:docMk/>
            <pc:sldMk cId="68723107" sldId="3995"/>
            <ac:spMk id="2" creationId="{D3DC3493-9D83-4302-B72D-26ED8713926F}"/>
          </ac:spMkLst>
        </pc:spChg>
        <pc:spChg chg="del">
          <ac:chgData name="Lynn Abramson" userId="e874cdc2-e9de-48b5-8496-c6517b44f230" providerId="ADAL" clId="{B09F2CA0-BDE0-4EF2-BF31-871BB443C230}" dt="2021-02-22T19:34:02.733" v="145" actId="478"/>
          <ac:spMkLst>
            <pc:docMk/>
            <pc:sldMk cId="68723107" sldId="3995"/>
            <ac:spMk id="3" creationId="{EB522B57-57DA-49B0-AA86-B72F9553CEB9}"/>
          </ac:spMkLst>
        </pc:spChg>
        <pc:spChg chg="add mod">
          <ac:chgData name="Lynn Abramson" userId="e874cdc2-e9de-48b5-8496-c6517b44f230" providerId="ADAL" clId="{B09F2CA0-BDE0-4EF2-BF31-871BB443C230}" dt="2021-02-22T19:39:03.753" v="238" actId="1076"/>
          <ac:spMkLst>
            <pc:docMk/>
            <pc:sldMk cId="68723107" sldId="3995"/>
            <ac:spMk id="5" creationId="{5B428E5B-D410-4F2B-9B46-A3666B6A8216}"/>
          </ac:spMkLst>
        </pc:spChg>
        <pc:spChg chg="add mod">
          <ac:chgData name="Lynn Abramson" userId="e874cdc2-e9de-48b5-8496-c6517b44f230" providerId="ADAL" clId="{B09F2CA0-BDE0-4EF2-BF31-871BB443C230}" dt="2021-02-22T20:21:23.812" v="606" actId="20577"/>
          <ac:spMkLst>
            <pc:docMk/>
            <pc:sldMk cId="68723107" sldId="3995"/>
            <ac:spMk id="6" creationId="{CF6D0A1E-05F2-4C7D-9A54-FD08C1F66269}"/>
          </ac:spMkLst>
        </pc:spChg>
        <pc:picChg chg="add mod">
          <ac:chgData name="Lynn Abramson" userId="e874cdc2-e9de-48b5-8496-c6517b44f230" providerId="ADAL" clId="{B09F2CA0-BDE0-4EF2-BF31-871BB443C230}" dt="2021-02-22T20:21:15.109" v="573" actId="1076"/>
          <ac:picMkLst>
            <pc:docMk/>
            <pc:sldMk cId="68723107" sldId="3995"/>
            <ac:picMk id="4" creationId="{84F3B7EC-E211-4956-AFA2-680B33ECEC4B}"/>
          </ac:picMkLst>
        </pc:picChg>
      </pc:sldChg>
      <pc:sldChg chg="addSp modSp add mod">
        <pc:chgData name="Lynn Abramson" userId="e874cdc2-e9de-48b5-8496-c6517b44f230" providerId="ADAL" clId="{B09F2CA0-BDE0-4EF2-BF31-871BB443C230}" dt="2021-02-22T20:32:38.160" v="840" actId="1076"/>
        <pc:sldMkLst>
          <pc:docMk/>
          <pc:sldMk cId="331687599" sldId="3996"/>
        </pc:sldMkLst>
        <pc:spChg chg="mod">
          <ac:chgData name="Lynn Abramson" userId="e874cdc2-e9de-48b5-8496-c6517b44f230" providerId="ADAL" clId="{B09F2CA0-BDE0-4EF2-BF31-871BB443C230}" dt="2021-02-22T20:32:38.160" v="840" actId="1076"/>
          <ac:spMkLst>
            <pc:docMk/>
            <pc:sldMk cId="331687599" sldId="3996"/>
            <ac:spMk id="5" creationId="{5B428E5B-D410-4F2B-9B46-A3666B6A8216}"/>
          </ac:spMkLst>
        </pc:spChg>
        <pc:spChg chg="add mod">
          <ac:chgData name="Lynn Abramson" userId="e874cdc2-e9de-48b5-8496-c6517b44f230" providerId="ADAL" clId="{B09F2CA0-BDE0-4EF2-BF31-871BB443C230}" dt="2021-02-22T20:22:10.253" v="754" actId="1076"/>
          <ac:spMkLst>
            <pc:docMk/>
            <pc:sldMk cId="331687599" sldId="3996"/>
            <ac:spMk id="6" creationId="{B5740637-B94A-4D8C-9ED3-EF9332D02B1B}"/>
          </ac:spMkLst>
        </pc:spChg>
        <pc:picChg chg="mod">
          <ac:chgData name="Lynn Abramson" userId="e874cdc2-e9de-48b5-8496-c6517b44f230" providerId="ADAL" clId="{B09F2CA0-BDE0-4EF2-BF31-871BB443C230}" dt="2021-02-22T20:22:25.158" v="768" actId="1036"/>
          <ac:picMkLst>
            <pc:docMk/>
            <pc:sldMk cId="331687599" sldId="3996"/>
            <ac:picMk id="4" creationId="{84F3B7EC-E211-4956-AFA2-680B33ECEC4B}"/>
          </ac:picMkLst>
        </pc:picChg>
      </pc:sldChg>
      <pc:sldChg chg="addSp delSp modSp new mod">
        <pc:chgData name="Lynn Abramson" userId="e874cdc2-e9de-48b5-8496-c6517b44f230" providerId="ADAL" clId="{B09F2CA0-BDE0-4EF2-BF31-871BB443C230}" dt="2021-02-22T20:29:59.726" v="792" actId="20577"/>
        <pc:sldMkLst>
          <pc:docMk/>
          <pc:sldMk cId="2854682863" sldId="3997"/>
        </pc:sldMkLst>
        <pc:spChg chg="del">
          <ac:chgData name="Lynn Abramson" userId="e874cdc2-e9de-48b5-8496-c6517b44f230" providerId="ADAL" clId="{B09F2CA0-BDE0-4EF2-BF31-871BB443C230}" dt="2021-02-22T19:55:05.898" v="292" actId="478"/>
          <ac:spMkLst>
            <pc:docMk/>
            <pc:sldMk cId="2854682863" sldId="3997"/>
            <ac:spMk id="2" creationId="{5B764051-DD1B-40CE-BB75-4A6D76FB12A6}"/>
          </ac:spMkLst>
        </pc:spChg>
        <pc:spChg chg="del">
          <ac:chgData name="Lynn Abramson" userId="e874cdc2-e9de-48b5-8496-c6517b44f230" providerId="ADAL" clId="{B09F2CA0-BDE0-4EF2-BF31-871BB443C230}" dt="2021-02-22T19:55:07.880" v="293" actId="478"/>
          <ac:spMkLst>
            <pc:docMk/>
            <pc:sldMk cId="2854682863" sldId="3997"/>
            <ac:spMk id="3" creationId="{F3842383-C6D4-4733-BE07-31610E531ED5}"/>
          </ac:spMkLst>
        </pc:spChg>
        <pc:spChg chg="add mod">
          <ac:chgData name="Lynn Abramson" userId="e874cdc2-e9de-48b5-8496-c6517b44f230" providerId="ADAL" clId="{B09F2CA0-BDE0-4EF2-BF31-871BB443C230}" dt="2021-02-22T20:29:59.726" v="792" actId="20577"/>
          <ac:spMkLst>
            <pc:docMk/>
            <pc:sldMk cId="2854682863" sldId="3997"/>
            <ac:spMk id="5" creationId="{249841ED-8D6B-4741-A7AC-CBA8F8AC5298}"/>
          </ac:spMkLst>
        </pc:spChg>
      </pc:sldChg>
      <pc:sldChg chg="add del">
        <pc:chgData name="Lynn Abramson" userId="e874cdc2-e9de-48b5-8496-c6517b44f230" providerId="ADAL" clId="{B09F2CA0-BDE0-4EF2-BF31-871BB443C230}" dt="2021-02-22T19:39:21.267" v="242"/>
        <pc:sldMkLst>
          <pc:docMk/>
          <pc:sldMk cId="2982055510" sldId="3997"/>
        </pc:sldMkLst>
      </pc:sldChg>
      <pc:sldChg chg="modSp add mod">
        <pc:chgData name="Lynn Abramson" userId="e874cdc2-e9de-48b5-8496-c6517b44f230" providerId="ADAL" clId="{B09F2CA0-BDE0-4EF2-BF31-871BB443C230}" dt="2021-02-22T19:59:27.534" v="352" actId="1076"/>
        <pc:sldMkLst>
          <pc:docMk/>
          <pc:sldMk cId="1392711268" sldId="3998"/>
        </pc:sldMkLst>
        <pc:spChg chg="mod">
          <ac:chgData name="Lynn Abramson" userId="e874cdc2-e9de-48b5-8496-c6517b44f230" providerId="ADAL" clId="{B09F2CA0-BDE0-4EF2-BF31-871BB443C230}" dt="2021-02-22T19:59:27.534" v="352" actId="1076"/>
          <ac:spMkLst>
            <pc:docMk/>
            <pc:sldMk cId="1392711268" sldId="3998"/>
            <ac:spMk id="6" creationId="{AC668E8D-FEFE-43F8-A226-3054FCE392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D59FA9-9B24-462E-B0D1-0423E4D0BA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DAE4CE-0EBE-4A1B-A134-4DBB36F4E12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1EF2A14-6C07-4BCB-A65E-BE8005D857E6}" type="datetime1">
              <a:rPr lang="en-US" smtClean="0"/>
              <a:t>2/22/2021</a:t>
            </a:fld>
            <a:endParaRPr lang="en-US"/>
          </a:p>
        </p:txBody>
      </p:sp>
      <p:sp>
        <p:nvSpPr>
          <p:cNvPr id="4" name="Footer Placeholder 3">
            <a:extLst>
              <a:ext uri="{FF2B5EF4-FFF2-40B4-BE49-F238E27FC236}">
                <a16:creationId xmlns:a16="http://schemas.microsoft.com/office/drawing/2014/main" id="{98F80EF0-A63C-4D12-90D6-2B6AD39906F8}"/>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F5CCE9-5A02-4125-8693-337CFD9DA50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92BB712-9881-4D89-8134-818AAD7EA49E}" type="slidenum">
              <a:rPr lang="en-US" smtClean="0"/>
              <a:t>‹#›</a:t>
            </a:fld>
            <a:endParaRPr lang="en-US"/>
          </a:p>
        </p:txBody>
      </p:sp>
    </p:spTree>
    <p:extLst>
      <p:ext uri="{BB962C8B-B14F-4D97-AF65-F5344CB8AC3E}">
        <p14:creationId xmlns:p14="http://schemas.microsoft.com/office/powerpoint/2010/main" val="925343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A671D0D-EA68-404D-B2B7-44737E43A58C}" type="datetime1">
              <a:rPr lang="en-US" smtClean="0"/>
              <a:t>2/22/2021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B3B643-A1F7-5048-A1FC-26210A0654F6}" type="slidenum">
              <a:rPr lang="en-US" smtClean="0"/>
              <a:t>‹#›</a:t>
            </a:fld>
            <a:endParaRPr lang="en-US"/>
          </a:p>
        </p:txBody>
      </p:sp>
    </p:spTree>
    <p:extLst>
      <p:ext uri="{BB962C8B-B14F-4D97-AF65-F5344CB8AC3E}">
        <p14:creationId xmlns:p14="http://schemas.microsoft.com/office/powerpoint/2010/main" val="8412039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Clean Energy Business Network serves as the small business voice for the clean energy economy. We work to enhance opportunities for clean energy technology and service providers through policy support, market and technology education, and business development assistance. We are a nonprofit, nonpartisan organization.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3B643-A1F7-5048-A1FC-26210A065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4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Our membership spans more than 4,400 clean energy business leaders across all 50 U.S. states, primarily from small and midsize companies. These businesses work across a diverse range of zero- and low-carbon technologies representing the breadth of the clean energy industry.</a:t>
            </a:r>
          </a:p>
        </p:txBody>
      </p:sp>
    </p:spTree>
    <p:extLst>
      <p:ext uri="{BB962C8B-B14F-4D97-AF65-F5344CB8AC3E}">
        <p14:creationId xmlns:p14="http://schemas.microsoft.com/office/powerpoint/2010/main" val="211088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BC40D-9ECE-1F4D-8FC5-37332CB16F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1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BC40D-9ECE-1F4D-8FC5-37332CB16F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04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FABA3-F7A1-564C-B5BD-591F7C37C1A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297169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FABA3-F7A1-564C-B5BD-591F7C37C1A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225464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FABA3-F7A1-564C-B5BD-591F7C37C1A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280389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9930-2DD9-4BA3-8F2D-4CDFB194A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A9F43-814E-4F86-A182-780FC7331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4A7847-26C7-4E64-A038-BB01FEAD52BF}"/>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C7787056-DEB9-47D7-9BC8-E456C8C99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46B2F-0CA6-4BF3-B049-C95D76CB7D2F}"/>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2707644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D059-A3E4-490C-BAA1-1D499C662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BAD58A-17D7-4279-86C7-D156EE81DE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EB719-C878-4F9D-872F-4B9F371F5480}"/>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1E72D640-3721-4C7A-9686-85E01B3EA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E1FCC-8014-4983-9BE7-C06AAE3CB30D}"/>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148725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889A-2501-40A8-BE12-C6DEAAEC56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4E6259-8991-40B9-AEDD-97F62D72D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C54E53-2DB1-4E9B-ACDB-54EF0F548C83}"/>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4483F256-54C2-42B5-BD37-9424CBFC3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865EE-422D-4EE7-86AB-74D35F7AD020}"/>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571152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CF9B-59E0-41DC-B9CB-B99A48829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5A58F-61C3-4AF1-9028-7CEE9F5742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293DE-6703-4946-A5A8-9C91AA083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6F1A4-B5C9-4DE8-A81F-A054620E8E60}"/>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6" name="Footer Placeholder 5">
            <a:extLst>
              <a:ext uri="{FF2B5EF4-FFF2-40B4-BE49-F238E27FC236}">
                <a16:creationId xmlns:a16="http://schemas.microsoft.com/office/drawing/2014/main" id="{2141D783-60B9-4B8F-A0D6-F42522795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E0B55-ADC2-49B7-BDDC-E914E9E587D8}"/>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226230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5F34-BAA5-4735-92E1-E81C29FB6C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31A4B-935A-4838-9E82-939D21913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5749B-D21D-4AD0-BDF2-0230B0DF00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9DBC3-785D-464B-9B77-940D764DD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4F86-B3DE-4EB1-A73A-730D9D445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ACF20-ADA6-4313-8845-CB7374BB4F95}"/>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8" name="Footer Placeholder 7">
            <a:extLst>
              <a:ext uri="{FF2B5EF4-FFF2-40B4-BE49-F238E27FC236}">
                <a16:creationId xmlns:a16="http://schemas.microsoft.com/office/drawing/2014/main" id="{25C6EE25-C774-47CA-8EDD-82C2C6593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B763F3-35E2-4D57-866B-E0261EA203AC}"/>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290729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3226-550F-44A1-BD1B-9A6AB1E35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A3A2BF-2ED1-4BDC-9286-B1975F79360F}"/>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4" name="Footer Placeholder 3">
            <a:extLst>
              <a:ext uri="{FF2B5EF4-FFF2-40B4-BE49-F238E27FC236}">
                <a16:creationId xmlns:a16="http://schemas.microsoft.com/office/drawing/2014/main" id="{0EA73560-F59A-49F8-9196-747D94DEEB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68808-9842-4647-9618-970AEA5849C0}"/>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186535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7A501-C8F3-4FAE-91A2-752A999F371D}"/>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3" name="Footer Placeholder 2">
            <a:extLst>
              <a:ext uri="{FF2B5EF4-FFF2-40B4-BE49-F238E27FC236}">
                <a16:creationId xmlns:a16="http://schemas.microsoft.com/office/drawing/2014/main" id="{9F8C5874-0D99-40F4-83CF-1EB5C4D6B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2B203-F730-4F9B-9126-8D865BDB8BBC}"/>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1965832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0BAE-BA7E-4E16-89FD-6F6C6A99A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3ECB3-4489-4D1B-A9B6-1976ED810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B06D41-F8BB-4C35-9BD6-DAEB81C20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C0AF4-D023-4870-BDB4-35A3FB2E2669}"/>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6" name="Footer Placeholder 5">
            <a:extLst>
              <a:ext uri="{FF2B5EF4-FFF2-40B4-BE49-F238E27FC236}">
                <a16:creationId xmlns:a16="http://schemas.microsoft.com/office/drawing/2014/main" id="{B8C188C2-D196-4723-B2C9-B0829D1D2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E4BE1-4C61-4F04-81CB-94A1EC0A5C52}"/>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4013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FABA3-F7A1-564C-B5BD-591F7C37C1A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2480028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7306-1842-46FA-8534-7D8E81EA9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D76AAD-C09F-4F63-AE93-1D18953B3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D96CAE-41FC-4580-821E-9450B9AF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3EC9E-3BB8-44C2-82FF-DFF32DA59401}"/>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6" name="Footer Placeholder 5">
            <a:extLst>
              <a:ext uri="{FF2B5EF4-FFF2-40B4-BE49-F238E27FC236}">
                <a16:creationId xmlns:a16="http://schemas.microsoft.com/office/drawing/2014/main" id="{35BE0362-DBCE-424B-9701-171DCB0A9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F2C6B-4D11-4C5A-BA3C-A5F96BB37389}"/>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1636179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5110-FA6E-4AC3-9FD1-D2A2984C7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4889A1-7D8C-4556-B98D-076F96784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9EA29-242C-4F15-94FA-F72874D93702}"/>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D4AE31B4-63C4-4A24-AEA5-123F772F3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3715-EEB9-40F9-BA55-A0FB574AADC4}"/>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311965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B09F74-29B2-4035-B48C-22FFA173CE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C11E7-6D55-42D3-B222-481825A99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E2241-56B8-4EA2-8387-76D8F7C8D57F}"/>
              </a:ext>
            </a:extLst>
          </p:cNvPr>
          <p:cNvSpPr>
            <a:spLocks noGrp="1"/>
          </p:cNvSpPr>
          <p:nvPr>
            <p:ph type="dt" sz="half" idx="10"/>
          </p:nvPr>
        </p:nvSpPr>
        <p:spPr/>
        <p:txBody>
          <a:body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4B968D48-1519-40B0-8F68-3C84D92F7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CCE65-9A1E-4643-A183-91DE15D1F7B5}"/>
              </a:ext>
            </a:extLst>
          </p:cNvPr>
          <p:cNvSpPr>
            <a:spLocks noGrp="1"/>
          </p:cNvSpPr>
          <p:nvPr>
            <p:ph type="sldNum" sz="quarter" idx="12"/>
          </p:nvPr>
        </p:nvSpPr>
        <p:spPr/>
        <p:txBody>
          <a:bodyPr/>
          <a:lstStyle/>
          <a:p>
            <a:fld id="{F6C57217-4659-40CB-8BF8-4FCB83838334}" type="slidenum">
              <a:rPr lang="en-US" smtClean="0"/>
              <a:t>‹#›</a:t>
            </a:fld>
            <a:endParaRPr lang="en-US"/>
          </a:p>
        </p:txBody>
      </p:sp>
    </p:spTree>
    <p:extLst>
      <p:ext uri="{BB962C8B-B14F-4D97-AF65-F5344CB8AC3E}">
        <p14:creationId xmlns:p14="http://schemas.microsoft.com/office/powerpoint/2010/main" val="399876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1DA8-F1E0-BA4E-9E45-77CA5F7C6488}"/>
              </a:ext>
            </a:extLst>
          </p:cNvPr>
          <p:cNvSpPr>
            <a:spLocks noGrp="1"/>
          </p:cNvSpPr>
          <p:nvPr>
            <p:ph type="ctrTitle" hasCustomPrompt="1"/>
          </p:nvPr>
        </p:nvSpPr>
        <p:spPr>
          <a:xfrm>
            <a:off x="1136071" y="2164466"/>
            <a:ext cx="8540363" cy="2777101"/>
          </a:xfrm>
          <a:prstGeom prst="rect">
            <a:avLst/>
          </a:prstGeom>
        </p:spPr>
        <p:txBody>
          <a:bodyPr anchor="b" anchorCtr="0">
            <a:normAutofit/>
          </a:bodyPr>
          <a:lstStyle>
            <a:lvl1pPr algn="l">
              <a:lnSpc>
                <a:spcPct val="100000"/>
              </a:lnSpc>
              <a:defRPr sz="4000" b="1">
                <a:solidFill>
                  <a:schemeClr val="bg1"/>
                </a:solidFill>
                <a:latin typeface="Helvetica" pitchFamily="2" charset="0"/>
                <a:cs typeface="Times New Roman" panose="02020603050405020304" pitchFamily="18" charset="0"/>
              </a:defRPr>
            </a:lvl1pPr>
          </a:lstStyle>
          <a:p>
            <a:r>
              <a:rPr lang="en-US" dirty="0"/>
              <a:t>Insert Long Presentation Title Here</a:t>
            </a:r>
          </a:p>
        </p:txBody>
      </p:sp>
      <p:sp>
        <p:nvSpPr>
          <p:cNvPr id="3" name="Subtitle 2">
            <a:extLst>
              <a:ext uri="{FF2B5EF4-FFF2-40B4-BE49-F238E27FC236}">
                <a16:creationId xmlns:a16="http://schemas.microsoft.com/office/drawing/2014/main" id="{1EFDD260-1557-4C4C-ADB3-7E125D3D2148}"/>
              </a:ext>
            </a:extLst>
          </p:cNvPr>
          <p:cNvSpPr>
            <a:spLocks noGrp="1"/>
          </p:cNvSpPr>
          <p:nvPr>
            <p:ph type="subTitle" idx="1" hasCustomPrompt="1"/>
          </p:nvPr>
        </p:nvSpPr>
        <p:spPr>
          <a:xfrm>
            <a:off x="1136072" y="5232077"/>
            <a:ext cx="8540362" cy="346099"/>
          </a:xfrm>
        </p:spPr>
        <p:txBody>
          <a:bodyPr>
            <a:normAutofit/>
          </a:bodyPr>
          <a:lstStyle>
            <a:lvl1pPr marL="0" indent="0" algn="l">
              <a:buNone/>
              <a:defRPr sz="1050" b="1" spc="300">
                <a:solidFill>
                  <a:srgbClr val="8AB7E9"/>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NOVEMBER 20, 2018</a:t>
            </a:r>
          </a:p>
        </p:txBody>
      </p:sp>
      <p:pic>
        <p:nvPicPr>
          <p:cNvPr id="26" name="Picture 25">
            <a:extLst>
              <a:ext uri="{FF2B5EF4-FFF2-40B4-BE49-F238E27FC236}">
                <a16:creationId xmlns:a16="http://schemas.microsoft.com/office/drawing/2014/main" id="{36DF7AEA-9705-FD41-945A-BB658124D56D}"/>
              </a:ext>
            </a:extLst>
          </p:cNvPr>
          <p:cNvPicPr>
            <a:picLocks noChangeAspect="1"/>
          </p:cNvPicPr>
          <p:nvPr userDrawn="1"/>
        </p:nvPicPr>
        <p:blipFill>
          <a:blip r:embed="rId3"/>
          <a:stretch>
            <a:fillRect/>
          </a:stretch>
        </p:blipFill>
        <p:spPr>
          <a:xfrm>
            <a:off x="952282" y="677439"/>
            <a:ext cx="2512685" cy="1196517"/>
          </a:xfrm>
          <a:prstGeom prst="rect">
            <a:avLst/>
          </a:prstGeom>
        </p:spPr>
      </p:pic>
    </p:spTree>
    <p:extLst>
      <p:ext uri="{BB962C8B-B14F-4D97-AF65-F5344CB8AC3E}">
        <p14:creationId xmlns:p14="http://schemas.microsoft.com/office/powerpoint/2010/main" val="4077275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B">
    <p:bg>
      <p:bgPr>
        <a:gradFill flip="none" rotWithShape="1">
          <a:gsLst>
            <a:gs pos="0">
              <a:srgbClr val="00B5E2"/>
            </a:gs>
            <a:gs pos="100000">
              <a:srgbClr val="0047BB"/>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1DA8-F1E0-BA4E-9E45-77CA5F7C6488}"/>
              </a:ext>
            </a:extLst>
          </p:cNvPr>
          <p:cNvSpPr>
            <a:spLocks noGrp="1"/>
          </p:cNvSpPr>
          <p:nvPr>
            <p:ph type="ctrTitle" hasCustomPrompt="1"/>
          </p:nvPr>
        </p:nvSpPr>
        <p:spPr>
          <a:xfrm>
            <a:off x="1135493" y="1983274"/>
            <a:ext cx="8690833" cy="1470646"/>
          </a:xfrm>
          <a:prstGeom prst="rect">
            <a:avLst/>
          </a:prstGeom>
        </p:spPr>
        <p:txBody>
          <a:bodyPr anchor="b" anchorCtr="0">
            <a:noAutofit/>
          </a:bodyPr>
          <a:lstStyle>
            <a:lvl1pPr algn="l">
              <a:lnSpc>
                <a:spcPct val="100000"/>
              </a:lnSpc>
              <a:defRPr sz="4200" b="1">
                <a:solidFill>
                  <a:schemeClr val="bg1"/>
                </a:solidFill>
                <a:latin typeface="Helvetica" pitchFamily="2" charset="0"/>
                <a:cs typeface="Times New Roman" panose="02020603050405020304" pitchFamily="18" charset="0"/>
              </a:defRPr>
            </a:lvl1pPr>
          </a:lstStyle>
          <a:p>
            <a:r>
              <a:rPr lang="en-US" dirty="0"/>
              <a:t>Insert Presentation Title Here</a:t>
            </a:r>
          </a:p>
        </p:txBody>
      </p:sp>
      <p:sp>
        <p:nvSpPr>
          <p:cNvPr id="3" name="Subtitle 2">
            <a:extLst>
              <a:ext uri="{FF2B5EF4-FFF2-40B4-BE49-F238E27FC236}">
                <a16:creationId xmlns:a16="http://schemas.microsoft.com/office/drawing/2014/main" id="{1EFDD260-1557-4C4C-ADB3-7E125D3D2148}"/>
              </a:ext>
            </a:extLst>
          </p:cNvPr>
          <p:cNvSpPr>
            <a:spLocks noGrp="1"/>
          </p:cNvSpPr>
          <p:nvPr>
            <p:ph type="subTitle" idx="1" hasCustomPrompt="1"/>
          </p:nvPr>
        </p:nvSpPr>
        <p:spPr>
          <a:xfrm>
            <a:off x="1135493" y="4936990"/>
            <a:ext cx="7556516" cy="554765"/>
          </a:xfrm>
        </p:spPr>
        <p:txBody>
          <a:bodyPr>
            <a:normAutofit/>
          </a:bodyPr>
          <a:lstStyle>
            <a:lvl1pPr marL="0" indent="0" algn="l">
              <a:buNone/>
              <a:defRPr sz="1050" b="1" spc="300">
                <a:solidFill>
                  <a:srgbClr val="8AB7E9"/>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NOVEMBER 20, 2018</a:t>
            </a:r>
          </a:p>
        </p:txBody>
      </p:sp>
      <p:sp>
        <p:nvSpPr>
          <p:cNvPr id="15" name="Text Placeholder 14">
            <a:extLst>
              <a:ext uri="{FF2B5EF4-FFF2-40B4-BE49-F238E27FC236}">
                <a16:creationId xmlns:a16="http://schemas.microsoft.com/office/drawing/2014/main" id="{8F40F963-411D-EC4A-A2DB-EE443243E367}"/>
              </a:ext>
            </a:extLst>
          </p:cNvPr>
          <p:cNvSpPr>
            <a:spLocks noGrp="1"/>
          </p:cNvSpPr>
          <p:nvPr>
            <p:ph type="body" sz="quarter" idx="11" hasCustomPrompt="1"/>
          </p:nvPr>
        </p:nvSpPr>
        <p:spPr>
          <a:xfrm>
            <a:off x="1136072" y="5500252"/>
            <a:ext cx="7556516" cy="554765"/>
          </a:xfrm>
        </p:spPr>
        <p:txBody>
          <a:bodyPr anchor="b" anchorCtr="0">
            <a:normAutofit/>
          </a:bodyPr>
          <a:lstStyle>
            <a:lvl1pPr marL="0" indent="0">
              <a:lnSpc>
                <a:spcPct val="150000"/>
              </a:lnSpc>
              <a:spcBef>
                <a:spcPts val="0"/>
              </a:spcBef>
              <a:buNone/>
              <a:defRPr sz="1100" b="0" i="0">
                <a:solidFill>
                  <a:schemeClr val="bg1"/>
                </a:solidFill>
                <a:latin typeface="Helvetica" pitchFamily="2" charset="0"/>
              </a:defRPr>
            </a:lvl1pPr>
          </a:lstStyle>
          <a:p>
            <a:pPr lvl="0"/>
            <a:r>
              <a:rPr lang="en-US" dirty="0"/>
              <a:t>Prepared by: First and Last Name: Professional Title</a:t>
            </a:r>
          </a:p>
        </p:txBody>
      </p:sp>
      <p:sp>
        <p:nvSpPr>
          <p:cNvPr id="18" name="Text Placeholder 17">
            <a:extLst>
              <a:ext uri="{FF2B5EF4-FFF2-40B4-BE49-F238E27FC236}">
                <a16:creationId xmlns:a16="http://schemas.microsoft.com/office/drawing/2014/main" id="{1D29CAC6-AF1F-A644-8D5E-BFDB8493276D}"/>
              </a:ext>
            </a:extLst>
          </p:cNvPr>
          <p:cNvSpPr>
            <a:spLocks noGrp="1"/>
          </p:cNvSpPr>
          <p:nvPr>
            <p:ph type="body" sz="quarter" idx="12" hasCustomPrompt="1"/>
          </p:nvPr>
        </p:nvSpPr>
        <p:spPr>
          <a:xfrm>
            <a:off x="1136072" y="3628280"/>
            <a:ext cx="8690834" cy="1065642"/>
          </a:xfrm>
        </p:spPr>
        <p:txBody>
          <a:bodyPr>
            <a:normAutofit/>
          </a:bodyPr>
          <a:lstStyle>
            <a:lvl1pPr marL="0" indent="0">
              <a:lnSpc>
                <a:spcPct val="110000"/>
              </a:lnSpc>
              <a:buNone/>
              <a:defRPr sz="2600">
                <a:solidFill>
                  <a:schemeClr val="bg1"/>
                </a:solidFill>
                <a:latin typeface="Helvetica" pitchFamily="2" charset="0"/>
              </a:defRPr>
            </a:lvl1pPr>
          </a:lstStyle>
          <a:p>
            <a:pPr lvl="0"/>
            <a:r>
              <a:rPr lang="en-US" dirty="0"/>
              <a:t>Presentation Subtitle here</a:t>
            </a:r>
          </a:p>
        </p:txBody>
      </p:sp>
      <p:pic>
        <p:nvPicPr>
          <p:cNvPr id="20" name="Picture 19">
            <a:extLst>
              <a:ext uri="{FF2B5EF4-FFF2-40B4-BE49-F238E27FC236}">
                <a16:creationId xmlns:a16="http://schemas.microsoft.com/office/drawing/2014/main" id="{5C7B6DCA-2F1B-5245-9FBC-B4F92EFC5EF0}"/>
              </a:ext>
            </a:extLst>
          </p:cNvPr>
          <p:cNvPicPr>
            <a:picLocks noChangeAspect="1"/>
          </p:cNvPicPr>
          <p:nvPr userDrawn="1"/>
        </p:nvPicPr>
        <p:blipFill>
          <a:blip r:embed="rId2"/>
          <a:stretch>
            <a:fillRect/>
          </a:stretch>
        </p:blipFill>
        <p:spPr>
          <a:xfrm>
            <a:off x="952282" y="677439"/>
            <a:ext cx="2512685" cy="1196517"/>
          </a:xfrm>
          <a:prstGeom prst="rect">
            <a:avLst/>
          </a:prstGeom>
        </p:spPr>
      </p:pic>
    </p:spTree>
    <p:extLst>
      <p:ext uri="{BB962C8B-B14F-4D97-AF65-F5344CB8AC3E}">
        <p14:creationId xmlns:p14="http://schemas.microsoft.com/office/powerpoint/2010/main" val="11950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1DA8-F1E0-BA4E-9E45-77CA5F7C6488}"/>
              </a:ext>
            </a:extLst>
          </p:cNvPr>
          <p:cNvSpPr>
            <a:spLocks noGrp="1"/>
          </p:cNvSpPr>
          <p:nvPr>
            <p:ph type="ctrTitle" hasCustomPrompt="1"/>
          </p:nvPr>
        </p:nvSpPr>
        <p:spPr>
          <a:xfrm>
            <a:off x="4433775" y="1999117"/>
            <a:ext cx="5996763" cy="1470646"/>
          </a:xfrm>
          <a:prstGeom prst="rect">
            <a:avLst/>
          </a:prstGeom>
        </p:spPr>
        <p:txBody>
          <a:bodyPr anchor="b" anchorCtr="0">
            <a:noAutofit/>
          </a:bodyPr>
          <a:lstStyle>
            <a:lvl1pPr algn="l">
              <a:lnSpc>
                <a:spcPct val="100000"/>
              </a:lnSpc>
              <a:defRPr sz="4200" b="1">
                <a:solidFill>
                  <a:srgbClr val="0047BB"/>
                </a:solidFill>
                <a:latin typeface="Helvetica" pitchFamily="2" charset="0"/>
                <a:cs typeface="Times New Roman" panose="02020603050405020304" pitchFamily="18" charset="0"/>
              </a:defRPr>
            </a:lvl1pPr>
          </a:lstStyle>
          <a:p>
            <a:r>
              <a:rPr lang="en-US" dirty="0"/>
              <a:t>Insert Presentation Title Here</a:t>
            </a:r>
          </a:p>
        </p:txBody>
      </p:sp>
      <p:sp>
        <p:nvSpPr>
          <p:cNvPr id="18" name="Text Placeholder 17">
            <a:extLst>
              <a:ext uri="{FF2B5EF4-FFF2-40B4-BE49-F238E27FC236}">
                <a16:creationId xmlns:a16="http://schemas.microsoft.com/office/drawing/2014/main" id="{1D29CAC6-AF1F-A644-8D5E-BFDB8493276D}"/>
              </a:ext>
            </a:extLst>
          </p:cNvPr>
          <p:cNvSpPr>
            <a:spLocks noGrp="1"/>
          </p:cNvSpPr>
          <p:nvPr>
            <p:ph type="body" sz="quarter" idx="12" hasCustomPrompt="1"/>
          </p:nvPr>
        </p:nvSpPr>
        <p:spPr>
          <a:xfrm>
            <a:off x="4433774" y="3516208"/>
            <a:ext cx="5996763" cy="1065642"/>
          </a:xfrm>
        </p:spPr>
        <p:txBody>
          <a:bodyPr>
            <a:normAutofit/>
          </a:bodyPr>
          <a:lstStyle>
            <a:lvl1pPr marL="0" indent="0">
              <a:lnSpc>
                <a:spcPct val="110000"/>
              </a:lnSpc>
              <a:buNone/>
              <a:defRPr sz="2600">
                <a:solidFill>
                  <a:schemeClr val="tx1"/>
                </a:solidFill>
                <a:latin typeface="Helvetica" pitchFamily="2" charset="0"/>
              </a:defRPr>
            </a:lvl1pPr>
          </a:lstStyle>
          <a:p>
            <a:pPr lvl="0"/>
            <a:r>
              <a:rPr lang="en-US" dirty="0"/>
              <a:t>Presentation Subtitle here</a:t>
            </a:r>
          </a:p>
        </p:txBody>
      </p:sp>
      <p:sp>
        <p:nvSpPr>
          <p:cNvPr id="5" name="Rectangle 4">
            <a:extLst>
              <a:ext uri="{FF2B5EF4-FFF2-40B4-BE49-F238E27FC236}">
                <a16:creationId xmlns:a16="http://schemas.microsoft.com/office/drawing/2014/main" id="{0A5EB6BF-7937-4A45-BA6A-ACC7019B5DB0}"/>
              </a:ext>
            </a:extLst>
          </p:cNvPr>
          <p:cNvSpPr/>
          <p:nvPr userDrawn="1"/>
        </p:nvSpPr>
        <p:spPr>
          <a:xfrm>
            <a:off x="-4648" y="0"/>
            <a:ext cx="3683513" cy="6858000"/>
          </a:xfrm>
          <a:prstGeom prst="rect">
            <a:avLst/>
          </a:prstGeom>
          <a:gradFill>
            <a:gsLst>
              <a:gs pos="0">
                <a:srgbClr val="00B5E2"/>
              </a:gs>
              <a:gs pos="100000">
                <a:srgbClr val="0047B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C7B6DCA-2F1B-5245-9FBC-B4F92EFC5EF0}"/>
              </a:ext>
            </a:extLst>
          </p:cNvPr>
          <p:cNvPicPr>
            <a:picLocks noChangeAspect="1"/>
          </p:cNvPicPr>
          <p:nvPr userDrawn="1"/>
        </p:nvPicPr>
        <p:blipFill>
          <a:blip r:embed="rId2"/>
          <a:stretch>
            <a:fillRect/>
          </a:stretch>
        </p:blipFill>
        <p:spPr>
          <a:xfrm>
            <a:off x="490388" y="2787705"/>
            <a:ext cx="2693439" cy="1282590"/>
          </a:xfrm>
          <a:prstGeom prst="rect">
            <a:avLst/>
          </a:prstGeom>
        </p:spPr>
      </p:pic>
      <p:sp>
        <p:nvSpPr>
          <p:cNvPr id="15" name="Text Placeholder 14">
            <a:extLst>
              <a:ext uri="{FF2B5EF4-FFF2-40B4-BE49-F238E27FC236}">
                <a16:creationId xmlns:a16="http://schemas.microsoft.com/office/drawing/2014/main" id="{8F40F963-411D-EC4A-A2DB-EE443243E367}"/>
              </a:ext>
            </a:extLst>
          </p:cNvPr>
          <p:cNvSpPr>
            <a:spLocks noGrp="1"/>
          </p:cNvSpPr>
          <p:nvPr>
            <p:ph type="body" sz="quarter" idx="11" hasCustomPrompt="1"/>
          </p:nvPr>
        </p:nvSpPr>
        <p:spPr>
          <a:xfrm>
            <a:off x="4433776" y="5191907"/>
            <a:ext cx="5996762" cy="900549"/>
          </a:xfrm>
        </p:spPr>
        <p:txBody>
          <a:bodyPr anchor="b" anchorCtr="0">
            <a:normAutofit/>
          </a:bodyPr>
          <a:lstStyle>
            <a:lvl1pPr marL="0" indent="0">
              <a:lnSpc>
                <a:spcPct val="150000"/>
              </a:lnSpc>
              <a:spcBef>
                <a:spcPts val="0"/>
              </a:spcBef>
              <a:buNone/>
              <a:defRPr sz="1000" b="0" i="0">
                <a:solidFill>
                  <a:schemeClr val="tx1"/>
                </a:solidFill>
                <a:latin typeface="Helvetica" pitchFamily="2" charset="0"/>
              </a:defRPr>
            </a:lvl1pPr>
          </a:lstStyle>
          <a:p>
            <a:pPr lvl="0"/>
            <a:r>
              <a:rPr lang="en-US" dirty="0"/>
              <a:t>Prepared by: First and Last Name: Professional Title</a:t>
            </a:r>
          </a:p>
        </p:txBody>
      </p:sp>
      <p:sp>
        <p:nvSpPr>
          <p:cNvPr id="3" name="Subtitle 2">
            <a:extLst>
              <a:ext uri="{FF2B5EF4-FFF2-40B4-BE49-F238E27FC236}">
                <a16:creationId xmlns:a16="http://schemas.microsoft.com/office/drawing/2014/main" id="{1EFDD260-1557-4C4C-ADB3-7E125D3D2148}"/>
              </a:ext>
            </a:extLst>
          </p:cNvPr>
          <p:cNvSpPr>
            <a:spLocks noGrp="1"/>
          </p:cNvSpPr>
          <p:nvPr>
            <p:ph type="subTitle" idx="1" hasCustomPrompt="1"/>
          </p:nvPr>
        </p:nvSpPr>
        <p:spPr>
          <a:xfrm>
            <a:off x="4433776" y="1618712"/>
            <a:ext cx="5996762" cy="380405"/>
          </a:xfrm>
        </p:spPr>
        <p:txBody>
          <a:bodyPr>
            <a:normAutofit/>
          </a:bodyPr>
          <a:lstStyle>
            <a:lvl1pPr marL="0" indent="0" algn="l">
              <a:buNone/>
              <a:defRPr sz="1100" b="1" spc="300">
                <a:solidFill>
                  <a:srgbClr val="00B5E2"/>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NOVEMBER 20, 2018</a:t>
            </a:r>
          </a:p>
        </p:txBody>
      </p:sp>
    </p:spTree>
    <p:extLst>
      <p:ext uri="{BB962C8B-B14F-4D97-AF65-F5344CB8AC3E}">
        <p14:creationId xmlns:p14="http://schemas.microsoft.com/office/powerpoint/2010/main" val="1391449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5EB6BF-7937-4A45-BA6A-ACC7019B5DB0}"/>
              </a:ext>
            </a:extLst>
          </p:cNvPr>
          <p:cNvSpPr/>
          <p:nvPr userDrawn="1"/>
        </p:nvSpPr>
        <p:spPr>
          <a:xfrm flipH="1">
            <a:off x="3678865" y="0"/>
            <a:ext cx="8513135" cy="6858000"/>
          </a:xfrm>
          <a:prstGeom prst="rect">
            <a:avLst/>
          </a:prstGeom>
          <a:gradFill flip="none" rotWithShape="0">
            <a:gsLst>
              <a:gs pos="0">
                <a:srgbClr val="00B5E2"/>
              </a:gs>
              <a:gs pos="100000">
                <a:srgbClr val="0047BB"/>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21DA8-F1E0-BA4E-9E45-77CA5F7C6488}"/>
              </a:ext>
            </a:extLst>
          </p:cNvPr>
          <p:cNvSpPr>
            <a:spLocks noGrp="1"/>
          </p:cNvSpPr>
          <p:nvPr>
            <p:ph type="ctrTitle" hasCustomPrompt="1"/>
          </p:nvPr>
        </p:nvSpPr>
        <p:spPr>
          <a:xfrm>
            <a:off x="4433775" y="1999117"/>
            <a:ext cx="5996763" cy="1470646"/>
          </a:xfrm>
          <a:prstGeom prst="rect">
            <a:avLst/>
          </a:prstGeom>
        </p:spPr>
        <p:txBody>
          <a:bodyPr anchor="b" anchorCtr="0">
            <a:noAutofit/>
          </a:bodyPr>
          <a:lstStyle>
            <a:lvl1pPr algn="l">
              <a:lnSpc>
                <a:spcPct val="100000"/>
              </a:lnSpc>
              <a:defRPr sz="4200" b="1">
                <a:solidFill>
                  <a:schemeClr val="bg1"/>
                </a:solidFill>
                <a:latin typeface="Helvetica" pitchFamily="2" charset="0"/>
                <a:cs typeface="Times New Roman" panose="02020603050405020304" pitchFamily="18" charset="0"/>
              </a:defRPr>
            </a:lvl1pPr>
          </a:lstStyle>
          <a:p>
            <a:r>
              <a:rPr lang="en-US" dirty="0"/>
              <a:t>Insert Presentation Title Here</a:t>
            </a:r>
          </a:p>
        </p:txBody>
      </p:sp>
      <p:sp>
        <p:nvSpPr>
          <p:cNvPr id="18" name="Text Placeholder 17">
            <a:extLst>
              <a:ext uri="{FF2B5EF4-FFF2-40B4-BE49-F238E27FC236}">
                <a16:creationId xmlns:a16="http://schemas.microsoft.com/office/drawing/2014/main" id="{1D29CAC6-AF1F-A644-8D5E-BFDB8493276D}"/>
              </a:ext>
            </a:extLst>
          </p:cNvPr>
          <p:cNvSpPr>
            <a:spLocks noGrp="1"/>
          </p:cNvSpPr>
          <p:nvPr>
            <p:ph type="body" sz="quarter" idx="12" hasCustomPrompt="1"/>
          </p:nvPr>
        </p:nvSpPr>
        <p:spPr>
          <a:xfrm>
            <a:off x="4433774" y="3516208"/>
            <a:ext cx="5996763" cy="1065642"/>
          </a:xfrm>
        </p:spPr>
        <p:txBody>
          <a:bodyPr>
            <a:normAutofit/>
          </a:bodyPr>
          <a:lstStyle>
            <a:lvl1pPr marL="0" indent="0">
              <a:lnSpc>
                <a:spcPct val="110000"/>
              </a:lnSpc>
              <a:buNone/>
              <a:defRPr sz="2600">
                <a:solidFill>
                  <a:schemeClr val="bg1"/>
                </a:solidFill>
                <a:latin typeface="Helvetica" pitchFamily="2" charset="0"/>
              </a:defRPr>
            </a:lvl1pPr>
          </a:lstStyle>
          <a:p>
            <a:pPr lvl="0"/>
            <a:r>
              <a:rPr lang="en-US" dirty="0"/>
              <a:t>Presentation Subtitle here</a:t>
            </a:r>
          </a:p>
        </p:txBody>
      </p:sp>
      <p:sp>
        <p:nvSpPr>
          <p:cNvPr id="15" name="Text Placeholder 14">
            <a:extLst>
              <a:ext uri="{FF2B5EF4-FFF2-40B4-BE49-F238E27FC236}">
                <a16:creationId xmlns:a16="http://schemas.microsoft.com/office/drawing/2014/main" id="{8F40F963-411D-EC4A-A2DB-EE443243E367}"/>
              </a:ext>
            </a:extLst>
          </p:cNvPr>
          <p:cNvSpPr>
            <a:spLocks noGrp="1"/>
          </p:cNvSpPr>
          <p:nvPr>
            <p:ph type="body" sz="quarter" idx="11" hasCustomPrompt="1"/>
          </p:nvPr>
        </p:nvSpPr>
        <p:spPr>
          <a:xfrm>
            <a:off x="4433776" y="5191907"/>
            <a:ext cx="5996762" cy="900549"/>
          </a:xfrm>
        </p:spPr>
        <p:txBody>
          <a:bodyPr anchor="b" anchorCtr="0">
            <a:normAutofit/>
          </a:bodyPr>
          <a:lstStyle>
            <a:lvl1pPr marL="0" indent="0">
              <a:lnSpc>
                <a:spcPct val="150000"/>
              </a:lnSpc>
              <a:spcBef>
                <a:spcPts val="0"/>
              </a:spcBef>
              <a:buNone/>
              <a:defRPr sz="1000" b="0" i="0">
                <a:solidFill>
                  <a:srgbClr val="8AB7E9"/>
                </a:solidFill>
                <a:latin typeface="Helvetica" pitchFamily="2" charset="0"/>
              </a:defRPr>
            </a:lvl1pPr>
          </a:lstStyle>
          <a:p>
            <a:pPr lvl="0"/>
            <a:r>
              <a:rPr lang="en-US" dirty="0"/>
              <a:t>Prepared by: First and Last Name: Professional Title</a:t>
            </a:r>
          </a:p>
        </p:txBody>
      </p:sp>
      <p:sp>
        <p:nvSpPr>
          <p:cNvPr id="3" name="Subtitle 2">
            <a:extLst>
              <a:ext uri="{FF2B5EF4-FFF2-40B4-BE49-F238E27FC236}">
                <a16:creationId xmlns:a16="http://schemas.microsoft.com/office/drawing/2014/main" id="{1EFDD260-1557-4C4C-ADB3-7E125D3D2148}"/>
              </a:ext>
            </a:extLst>
          </p:cNvPr>
          <p:cNvSpPr>
            <a:spLocks noGrp="1"/>
          </p:cNvSpPr>
          <p:nvPr>
            <p:ph type="subTitle" idx="1" hasCustomPrompt="1"/>
          </p:nvPr>
        </p:nvSpPr>
        <p:spPr>
          <a:xfrm>
            <a:off x="4433776" y="1618712"/>
            <a:ext cx="5996762" cy="380405"/>
          </a:xfrm>
        </p:spPr>
        <p:txBody>
          <a:bodyPr>
            <a:normAutofit/>
          </a:bodyPr>
          <a:lstStyle>
            <a:lvl1pPr marL="0" indent="0" algn="l">
              <a:buNone/>
              <a:defRPr sz="1100" b="1" spc="3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NOVEMBER 20, 2018</a:t>
            </a:r>
          </a:p>
        </p:txBody>
      </p:sp>
      <p:pic>
        <p:nvPicPr>
          <p:cNvPr id="9" name="Picture 8">
            <a:extLst>
              <a:ext uri="{FF2B5EF4-FFF2-40B4-BE49-F238E27FC236}">
                <a16:creationId xmlns:a16="http://schemas.microsoft.com/office/drawing/2014/main" id="{FE0F2A43-3D43-F04F-9517-A2F28BDDD2E7}"/>
              </a:ext>
            </a:extLst>
          </p:cNvPr>
          <p:cNvPicPr>
            <a:picLocks noChangeAspect="1"/>
          </p:cNvPicPr>
          <p:nvPr userDrawn="1"/>
        </p:nvPicPr>
        <p:blipFill>
          <a:blip r:embed="rId2"/>
          <a:stretch>
            <a:fillRect/>
          </a:stretch>
        </p:blipFill>
        <p:spPr>
          <a:xfrm>
            <a:off x="565110" y="2872604"/>
            <a:ext cx="2565447" cy="1154451"/>
          </a:xfrm>
          <a:prstGeom prst="rect">
            <a:avLst/>
          </a:prstGeom>
        </p:spPr>
      </p:pic>
    </p:spTree>
    <p:extLst>
      <p:ext uri="{BB962C8B-B14F-4D97-AF65-F5344CB8AC3E}">
        <p14:creationId xmlns:p14="http://schemas.microsoft.com/office/powerpoint/2010/main" val="2362016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 A">
    <p:bg>
      <p:bgPr>
        <a:gradFill>
          <a:gsLst>
            <a:gs pos="0">
              <a:srgbClr val="00B5E2"/>
            </a:gs>
            <a:gs pos="99000">
              <a:schemeClr val="accent5"/>
            </a:gs>
          </a:gsLst>
          <a:lin ang="108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349136-1898-5D44-8714-88A878E937EB}"/>
              </a:ext>
            </a:extLst>
          </p:cNvPr>
          <p:cNvSpPr>
            <a:spLocks noGrp="1"/>
          </p:cNvSpPr>
          <p:nvPr>
            <p:ph type="body" sz="quarter" idx="12" hasCustomPrompt="1"/>
          </p:nvPr>
        </p:nvSpPr>
        <p:spPr>
          <a:xfrm>
            <a:off x="2100929" y="2487612"/>
            <a:ext cx="7990141" cy="1882775"/>
          </a:xfrm>
        </p:spPr>
        <p:txBody>
          <a:bodyPr anchor="ctr" anchorCtr="0">
            <a:normAutofit/>
          </a:bodyPr>
          <a:lstStyle>
            <a:lvl1pPr marL="0" indent="0" algn="ctr">
              <a:buNone/>
              <a:defRPr sz="3600" b="1" i="0" u="none" spc="300">
                <a:solidFill>
                  <a:schemeClr val="bg1"/>
                </a:solidFill>
              </a:defRPr>
            </a:lvl1pPr>
          </a:lstStyle>
          <a:p>
            <a:pPr lvl="0"/>
            <a:r>
              <a:rPr lang="en-US" dirty="0"/>
              <a:t>SECTION TITLE</a:t>
            </a:r>
          </a:p>
        </p:txBody>
      </p:sp>
    </p:spTree>
    <p:extLst>
      <p:ext uri="{BB962C8B-B14F-4D97-AF65-F5344CB8AC3E}">
        <p14:creationId xmlns:p14="http://schemas.microsoft.com/office/powerpoint/2010/main" val="1727110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B">
    <p:bg>
      <p:bgPr>
        <a:gradFill>
          <a:gsLst>
            <a:gs pos="0">
              <a:srgbClr val="00B5E2"/>
            </a:gs>
            <a:gs pos="99000">
              <a:srgbClr val="8AB7E9"/>
            </a:gs>
          </a:gsLst>
          <a:lin ang="10800000" scaled="1"/>
        </a:gra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4D5D3F5-4645-B440-A198-13AB9ABAA6BA}"/>
              </a:ext>
            </a:extLst>
          </p:cNvPr>
          <p:cNvSpPr>
            <a:spLocks noGrp="1"/>
          </p:cNvSpPr>
          <p:nvPr>
            <p:ph type="body" sz="quarter" idx="12" hasCustomPrompt="1"/>
          </p:nvPr>
        </p:nvSpPr>
        <p:spPr>
          <a:xfrm>
            <a:off x="2100929" y="2487612"/>
            <a:ext cx="7990141" cy="1882775"/>
          </a:xfrm>
        </p:spPr>
        <p:txBody>
          <a:bodyPr anchor="ctr" anchorCtr="0">
            <a:normAutofit/>
          </a:bodyPr>
          <a:lstStyle>
            <a:lvl1pPr marL="0" indent="0" algn="ctr">
              <a:buNone/>
              <a:defRPr sz="3600" b="1" i="0" u="none" spc="300">
                <a:solidFill>
                  <a:schemeClr val="bg1"/>
                </a:solidFill>
              </a:defRPr>
            </a:lvl1pPr>
          </a:lstStyle>
          <a:p>
            <a:pPr lvl="0"/>
            <a:r>
              <a:rPr lang="en-US" dirty="0"/>
              <a:t>SECTION TITLE</a:t>
            </a:r>
          </a:p>
        </p:txBody>
      </p:sp>
    </p:spTree>
    <p:extLst>
      <p:ext uri="{BB962C8B-B14F-4D97-AF65-F5344CB8AC3E}">
        <p14:creationId xmlns:p14="http://schemas.microsoft.com/office/powerpoint/2010/main" val="46743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Slide B">
    <p:bg>
      <p:bgPr>
        <a:gradFill>
          <a:gsLst>
            <a:gs pos="0">
              <a:schemeClr val="accent4"/>
            </a:gs>
            <a:gs pos="99000">
              <a:schemeClr val="accent5"/>
            </a:gs>
          </a:gsLst>
          <a:lin ang="10800000" scaled="1"/>
        </a:gra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E4D5D3F5-4645-B440-A198-13AB9ABAA6BA}"/>
              </a:ext>
            </a:extLst>
          </p:cNvPr>
          <p:cNvSpPr>
            <a:spLocks noGrp="1"/>
          </p:cNvSpPr>
          <p:nvPr>
            <p:ph type="body" sz="quarter" idx="12" hasCustomPrompt="1"/>
          </p:nvPr>
        </p:nvSpPr>
        <p:spPr>
          <a:xfrm>
            <a:off x="2100929" y="2487612"/>
            <a:ext cx="7990141" cy="1882775"/>
          </a:xfrm>
        </p:spPr>
        <p:txBody>
          <a:bodyPr anchor="ctr" anchorCtr="0">
            <a:normAutofit/>
          </a:bodyPr>
          <a:lstStyle>
            <a:lvl1pPr marL="0" indent="0" algn="ctr">
              <a:buNone/>
              <a:defRPr sz="3600" b="1" i="0" u="none" spc="300">
                <a:solidFill>
                  <a:schemeClr val="bg1"/>
                </a:solidFill>
              </a:defRPr>
            </a:lvl1pPr>
          </a:lstStyle>
          <a:p>
            <a:pPr lvl="0"/>
            <a:r>
              <a:rPr lang="en-US" dirty="0"/>
              <a:t>SECTION TITLE</a:t>
            </a:r>
          </a:p>
        </p:txBody>
      </p:sp>
    </p:spTree>
    <p:extLst>
      <p:ext uri="{BB962C8B-B14F-4D97-AF65-F5344CB8AC3E}">
        <p14:creationId xmlns:p14="http://schemas.microsoft.com/office/powerpoint/2010/main" val="115384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8FABA3-F7A1-564C-B5BD-591F7C37C1A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3928999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 Content Slide B">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838200" y="670406"/>
            <a:ext cx="9208625" cy="607674"/>
          </a:xfrm>
        </p:spPr>
        <p:txBody>
          <a:bodyPr anchor="t" anchorCtr="0">
            <a:normAutofit/>
          </a:bodyPr>
          <a:lstStyle>
            <a:lvl1pPr>
              <a:lnSpc>
                <a:spcPct val="110000"/>
              </a:lnSpc>
              <a:defRPr sz="3600" b="1">
                <a:latin typeface="Helvetica" pitchFamily="2" charset="0"/>
              </a:defRPr>
            </a:lvl1pPr>
          </a:lstStyle>
          <a:p>
            <a:r>
              <a:rPr lang="en-US" dirty="0"/>
              <a:t>Insert Slide Title</a:t>
            </a:r>
          </a:p>
        </p:txBody>
      </p:sp>
      <p:sp>
        <p:nvSpPr>
          <p:cNvPr id="19" name="Rectangle 18">
            <a:extLst>
              <a:ext uri="{FF2B5EF4-FFF2-40B4-BE49-F238E27FC236}">
                <a16:creationId xmlns:a16="http://schemas.microsoft.com/office/drawing/2014/main" id="{B634FAC0-0BD0-FE4C-8C6C-04D8B5E64A29}"/>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837737" y="2466753"/>
            <a:ext cx="9209088" cy="3296094"/>
          </a:xfrm>
        </p:spPr>
        <p:txBody>
          <a:bodyPr anchor="ctr" anchorCtr="0">
            <a:normAutofit/>
          </a:bodyPr>
          <a:lstStyle>
            <a:lvl1pPr marL="0" indent="0">
              <a:lnSpc>
                <a:spcPct val="120000"/>
              </a:lnSpc>
              <a:spcBef>
                <a:spcPts val="1600"/>
              </a:spcBef>
              <a:buNone/>
              <a:defRPr sz="1800">
                <a:latin typeface="Helvetica" pitchFamily="2" charset="0"/>
              </a:defRPr>
            </a:lvl1pPr>
          </a:lstStyle>
          <a:p>
            <a:pPr lvl="0"/>
            <a:r>
              <a:rPr lang="en-US" dirty="0"/>
              <a:t>Insert body text here…</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p>
            <a:fld id="{4047B581-6BF3-6D4E-B0DE-BB20D4DED491}" type="slidenum">
              <a:rPr lang="en-US" smtClean="0"/>
              <a:pPr/>
              <a:t>‹#›</a:t>
            </a:fld>
            <a:endParaRPr lang="en-US" dirty="0"/>
          </a:p>
        </p:txBody>
      </p:sp>
      <p:sp>
        <p:nvSpPr>
          <p:cNvPr id="3" name="Text Placeholder 2">
            <a:extLst>
              <a:ext uri="{FF2B5EF4-FFF2-40B4-BE49-F238E27FC236}">
                <a16:creationId xmlns:a16="http://schemas.microsoft.com/office/drawing/2014/main" id="{4266EB2D-EDB1-D34E-B1A1-F4B6A1F82D1C}"/>
              </a:ext>
            </a:extLst>
          </p:cNvPr>
          <p:cNvSpPr>
            <a:spLocks noGrp="1"/>
          </p:cNvSpPr>
          <p:nvPr>
            <p:ph type="body" sz="quarter" idx="16" hasCustomPrompt="1"/>
          </p:nvPr>
        </p:nvSpPr>
        <p:spPr>
          <a:xfrm>
            <a:off x="838200" y="1361825"/>
            <a:ext cx="9209088" cy="860378"/>
          </a:xfrm>
        </p:spPr>
        <p:txBody>
          <a:bodyPr>
            <a:normAutofit/>
          </a:bodyPr>
          <a:lstStyle>
            <a:lvl1pPr marL="0" indent="0">
              <a:lnSpc>
                <a:spcPct val="120000"/>
              </a:lnSpc>
              <a:buNone/>
              <a:defRPr sz="2200">
                <a:solidFill>
                  <a:srgbClr val="00B5E2"/>
                </a:solidFill>
              </a:defRPr>
            </a:lvl1pPr>
            <a:lvl5pPr marL="1828800" indent="0">
              <a:buNone/>
              <a:defRPr/>
            </a:lvl5pPr>
          </a:lstStyle>
          <a:p>
            <a:pPr lvl="0"/>
            <a:r>
              <a:rPr lang="en-US" dirty="0"/>
              <a:t>Slide Subtitle</a:t>
            </a:r>
          </a:p>
        </p:txBody>
      </p:sp>
      <p:pic>
        <p:nvPicPr>
          <p:cNvPr id="9" name="Picture 8">
            <a:extLst>
              <a:ext uri="{FF2B5EF4-FFF2-40B4-BE49-F238E27FC236}">
                <a16:creationId xmlns:a16="http://schemas.microsoft.com/office/drawing/2014/main" id="{5C09833F-12D1-274B-AF6D-AEE2C492F139}"/>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375713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Content Slide A">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838200" y="670406"/>
            <a:ext cx="9208625" cy="1227840"/>
          </a:xfrm>
        </p:spPr>
        <p:txBody>
          <a:bodyPr anchor="t" anchorCtr="0">
            <a:normAutofit/>
          </a:bodyPr>
          <a:lstStyle>
            <a:lvl1pPr>
              <a:lnSpc>
                <a:spcPct val="110000"/>
              </a:lnSpc>
              <a:defRPr sz="3600" b="1">
                <a:latin typeface="Helvetica" pitchFamily="2" charset="0"/>
              </a:defRPr>
            </a:lvl1pPr>
          </a:lstStyle>
          <a:p>
            <a:r>
              <a:rPr lang="en-US" dirty="0"/>
              <a:t>Insert Slide Title</a:t>
            </a:r>
          </a:p>
        </p:txBody>
      </p:sp>
      <p:sp>
        <p:nvSpPr>
          <p:cNvPr id="19" name="Rectangle 18">
            <a:extLst>
              <a:ext uri="{FF2B5EF4-FFF2-40B4-BE49-F238E27FC236}">
                <a16:creationId xmlns:a16="http://schemas.microsoft.com/office/drawing/2014/main" id="{B634FAC0-0BD0-FE4C-8C6C-04D8B5E64A29}"/>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838200" y="1989920"/>
            <a:ext cx="9209088" cy="3590000"/>
          </a:xfrm>
        </p:spPr>
        <p:txBody>
          <a:bodyPr anchor="ctr" anchorCtr="0">
            <a:normAutofit/>
          </a:bodyPr>
          <a:lstStyle>
            <a:lvl1pPr marL="0" indent="0">
              <a:lnSpc>
                <a:spcPct val="120000"/>
              </a:lnSpc>
              <a:spcBef>
                <a:spcPts val="1600"/>
              </a:spcBef>
              <a:buNone/>
              <a:defRPr sz="1800">
                <a:latin typeface="Helvetica" pitchFamily="2" charset="0"/>
              </a:defRPr>
            </a:lvl1pPr>
          </a:lstStyle>
          <a:p>
            <a:pPr lvl="0"/>
            <a:r>
              <a:rPr lang="en-US" dirty="0"/>
              <a:t>Insert body text here…</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867136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838200" y="670406"/>
            <a:ext cx="9208625" cy="1169027"/>
          </a:xfrm>
        </p:spPr>
        <p:txBody>
          <a:bodyPr anchor="t" anchorCtr="0">
            <a:normAutofit/>
          </a:bodyPr>
          <a:lstStyle>
            <a:lvl1pPr>
              <a:lnSpc>
                <a:spcPct val="110000"/>
              </a:lnSpc>
              <a:defRPr sz="3600" b="1">
                <a:latin typeface="Helvetica" pitchFamily="2" charset="0"/>
              </a:defRPr>
            </a:lvl1pPr>
          </a:lstStyle>
          <a:p>
            <a:r>
              <a:rPr lang="en-US" dirty="0"/>
              <a:t>Insert Slide Title</a:t>
            </a:r>
          </a:p>
        </p:txBody>
      </p:sp>
      <p:sp>
        <p:nvSpPr>
          <p:cNvPr id="19" name="Rectangle 18">
            <a:extLst>
              <a:ext uri="{FF2B5EF4-FFF2-40B4-BE49-F238E27FC236}">
                <a16:creationId xmlns:a16="http://schemas.microsoft.com/office/drawing/2014/main" id="{B634FAC0-0BD0-FE4C-8C6C-04D8B5E64A29}"/>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838200" y="2296632"/>
            <a:ext cx="4531242" cy="3283287"/>
          </a:xfrm>
        </p:spPr>
        <p:txBody>
          <a:bodyPr anchor="t" anchorCtr="0">
            <a:normAutofit/>
          </a:bodyPr>
          <a:lstStyle>
            <a:lvl1pPr marL="285750" indent="-285750">
              <a:lnSpc>
                <a:spcPct val="120000"/>
              </a:lnSpc>
              <a:spcBef>
                <a:spcPts val="1600"/>
              </a:spcBef>
              <a:buFont typeface="Arial" panose="020B0604020202020204" pitchFamily="34" charset="0"/>
              <a:buChar char="•"/>
              <a:defRPr sz="1800">
                <a:latin typeface="Helvetica" pitchFamily="2" charset="0"/>
              </a:defRPr>
            </a:lvl1pPr>
          </a:lstStyle>
          <a:p>
            <a:pPr lvl="0"/>
            <a:r>
              <a:rPr lang="en-US" dirty="0"/>
              <a:t>Insert body text here…</a:t>
            </a:r>
          </a:p>
          <a:p>
            <a:pPr lvl="1"/>
            <a:r>
              <a:rPr lang="en-US" dirty="0"/>
              <a:t>Small bullet</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p>
            <a:fld id="{4047B581-6BF3-6D4E-B0DE-BB20D4DED491}" type="slidenum">
              <a:rPr lang="en-US" smtClean="0"/>
              <a:pPr/>
              <a:t>‹#›</a:t>
            </a:fld>
            <a:endParaRPr lang="en-US" dirty="0"/>
          </a:p>
        </p:txBody>
      </p:sp>
      <p:sp>
        <p:nvSpPr>
          <p:cNvPr id="3" name="Text Placeholder 2">
            <a:extLst>
              <a:ext uri="{FF2B5EF4-FFF2-40B4-BE49-F238E27FC236}">
                <a16:creationId xmlns:a16="http://schemas.microsoft.com/office/drawing/2014/main" id="{38A24B11-31C6-CD48-84E9-51380748D2CE}"/>
              </a:ext>
            </a:extLst>
          </p:cNvPr>
          <p:cNvSpPr>
            <a:spLocks noGrp="1"/>
          </p:cNvSpPr>
          <p:nvPr>
            <p:ph type="body" sz="quarter" idx="16" hasCustomPrompt="1"/>
          </p:nvPr>
        </p:nvSpPr>
        <p:spPr>
          <a:xfrm>
            <a:off x="6096000" y="2296632"/>
            <a:ext cx="5040312" cy="3285338"/>
          </a:xfrm>
        </p:spPr>
        <p:txBody>
          <a:bodyPr>
            <a:normAutofit/>
          </a:bodyPr>
          <a:lstStyle>
            <a:lvl1pPr marL="285750" marR="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1800">
                <a:latin typeface="Helvetica" pitchFamily="2" charset="0"/>
              </a:defRPr>
            </a:lvl1pPr>
            <a:lvl2pPr>
              <a:defRPr/>
            </a:lvl2pPr>
          </a:lstStyle>
          <a:p>
            <a:pPr lvl="0"/>
            <a:r>
              <a:rPr lang="en-US" dirty="0"/>
              <a:t>Insert body text here…</a:t>
            </a:r>
          </a:p>
          <a:p>
            <a:pPr lvl="1"/>
            <a:r>
              <a:rPr lang="en-US" dirty="0"/>
              <a:t>Small bullet</a:t>
            </a:r>
          </a:p>
        </p:txBody>
      </p:sp>
      <p:pic>
        <p:nvPicPr>
          <p:cNvPr id="9" name="Picture 8">
            <a:extLst>
              <a:ext uri="{FF2B5EF4-FFF2-40B4-BE49-F238E27FC236}">
                <a16:creationId xmlns:a16="http://schemas.microsoft.com/office/drawing/2014/main" id="{916758E9-372A-5F40-ABB4-6B1C6AD3EC81}"/>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54687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522818-CAB8-9E40-887E-149128DF9B78}"/>
              </a:ext>
            </a:extLst>
          </p:cNvPr>
          <p:cNvSpPr>
            <a:spLocks noGrp="1"/>
          </p:cNvSpPr>
          <p:nvPr>
            <p:ph type="pic" idx="1"/>
          </p:nvPr>
        </p:nvSpPr>
        <p:spPr>
          <a:xfrm>
            <a:off x="7755038" y="91674"/>
            <a:ext cx="4436962" cy="676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Footer Placeholder 9">
            <a:extLst>
              <a:ext uri="{FF2B5EF4-FFF2-40B4-BE49-F238E27FC236}">
                <a16:creationId xmlns:a16="http://schemas.microsoft.com/office/drawing/2014/main" id="{914A99D3-D5FA-5F40-A9B3-FEF2A6CC4A0E}"/>
              </a:ext>
            </a:extLst>
          </p:cNvPr>
          <p:cNvSpPr>
            <a:spLocks noGrp="1"/>
          </p:cNvSpPr>
          <p:nvPr>
            <p:ph type="ftr" sz="quarter" idx="10"/>
          </p:nvPr>
        </p:nvSpPr>
        <p:spPr/>
        <p:txBody>
          <a:bodyPr/>
          <a:lstStyle/>
          <a:p>
            <a:r>
              <a:rPr lang="en-US" b="1"/>
              <a:t>Presentation Title </a:t>
            </a:r>
            <a:r>
              <a:rPr lang="en-US"/>
              <a:t>| November 19, 2018</a:t>
            </a:r>
            <a:endParaRPr lang="en-US" dirty="0"/>
          </a:p>
        </p:txBody>
      </p:sp>
      <p:sp>
        <p:nvSpPr>
          <p:cNvPr id="11" name="Slide Number Placeholder 10">
            <a:extLst>
              <a:ext uri="{FF2B5EF4-FFF2-40B4-BE49-F238E27FC236}">
                <a16:creationId xmlns:a16="http://schemas.microsoft.com/office/drawing/2014/main" id="{EC2B0555-1C59-3747-8117-3A0D6DED4B8A}"/>
              </a:ext>
            </a:extLst>
          </p:cNvPr>
          <p:cNvSpPr>
            <a:spLocks noGrp="1"/>
          </p:cNvSpPr>
          <p:nvPr>
            <p:ph type="sldNum" sz="quarter" idx="11"/>
          </p:nvPr>
        </p:nvSpPr>
        <p:spPr/>
        <p:txBody>
          <a:bodyPr/>
          <a:lstStyle/>
          <a:p>
            <a:fld id="{4047B581-6BF3-6D4E-B0DE-BB20D4DED491}" type="slidenum">
              <a:rPr lang="en-US" smtClean="0"/>
              <a:pPr/>
              <a:t>‹#›</a:t>
            </a:fld>
            <a:endParaRPr lang="en-US" dirty="0"/>
          </a:p>
        </p:txBody>
      </p:sp>
      <p:sp>
        <p:nvSpPr>
          <p:cNvPr id="12" name="Title 14">
            <a:extLst>
              <a:ext uri="{FF2B5EF4-FFF2-40B4-BE49-F238E27FC236}">
                <a16:creationId xmlns:a16="http://schemas.microsoft.com/office/drawing/2014/main" id="{2D19475C-A73D-7D49-96D7-15D91AF35A64}"/>
              </a:ext>
            </a:extLst>
          </p:cNvPr>
          <p:cNvSpPr>
            <a:spLocks noGrp="1"/>
          </p:cNvSpPr>
          <p:nvPr>
            <p:ph type="title" hasCustomPrompt="1"/>
          </p:nvPr>
        </p:nvSpPr>
        <p:spPr>
          <a:xfrm>
            <a:off x="838201" y="670406"/>
            <a:ext cx="5886690" cy="1112095"/>
          </a:xfrm>
        </p:spPr>
        <p:txBody>
          <a:bodyPr anchor="t" anchorCtr="0">
            <a:normAutofit/>
          </a:bodyPr>
          <a:lstStyle>
            <a:lvl1pPr>
              <a:lnSpc>
                <a:spcPct val="110000"/>
              </a:lnSpc>
              <a:defRPr sz="2600" b="1">
                <a:latin typeface="Helvetica" pitchFamily="2" charset="0"/>
              </a:defRPr>
            </a:lvl1pPr>
          </a:lstStyle>
          <a:p>
            <a:r>
              <a:rPr lang="en-US" dirty="0"/>
              <a:t>Insert Slide Title</a:t>
            </a:r>
          </a:p>
        </p:txBody>
      </p:sp>
      <p:sp>
        <p:nvSpPr>
          <p:cNvPr id="14" name="Text Placeholder 26">
            <a:extLst>
              <a:ext uri="{FF2B5EF4-FFF2-40B4-BE49-F238E27FC236}">
                <a16:creationId xmlns:a16="http://schemas.microsoft.com/office/drawing/2014/main" id="{EB3D7870-004D-4F49-849E-176CC40B73C8}"/>
              </a:ext>
            </a:extLst>
          </p:cNvPr>
          <p:cNvSpPr>
            <a:spLocks noGrp="1"/>
          </p:cNvSpPr>
          <p:nvPr>
            <p:ph type="body" sz="quarter" idx="13" hasCustomPrompt="1"/>
          </p:nvPr>
        </p:nvSpPr>
        <p:spPr>
          <a:xfrm>
            <a:off x="838200" y="1863524"/>
            <a:ext cx="5886691" cy="3819646"/>
          </a:xfrm>
        </p:spPr>
        <p:txBody>
          <a:bodyPr anchor="ctr" anchorCtr="0">
            <a:normAutofit/>
          </a:bodyPr>
          <a:lstStyle>
            <a:lvl1pPr marL="0" indent="0">
              <a:lnSpc>
                <a:spcPct val="120000"/>
              </a:lnSpc>
              <a:spcBef>
                <a:spcPts val="1600"/>
              </a:spcBef>
              <a:buNone/>
              <a:defRPr sz="1800">
                <a:latin typeface="Helvetica" pitchFamily="2" charset="0"/>
              </a:defRPr>
            </a:lvl1pPr>
          </a:lstStyle>
          <a:p>
            <a:pPr lvl="0"/>
            <a:r>
              <a:rPr lang="en-US" dirty="0"/>
              <a:t>Insert body text here…</a:t>
            </a:r>
          </a:p>
        </p:txBody>
      </p:sp>
      <p:sp>
        <p:nvSpPr>
          <p:cNvPr id="13" name="Rectangle 12">
            <a:extLst>
              <a:ext uri="{FF2B5EF4-FFF2-40B4-BE49-F238E27FC236}">
                <a16:creationId xmlns:a16="http://schemas.microsoft.com/office/drawing/2014/main" id="{3E90A0E0-27C4-104A-B21B-958913210C18}"/>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493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914A99D3-D5FA-5F40-A9B3-FEF2A6CC4A0E}"/>
              </a:ext>
            </a:extLst>
          </p:cNvPr>
          <p:cNvSpPr>
            <a:spLocks noGrp="1"/>
          </p:cNvSpPr>
          <p:nvPr>
            <p:ph type="ftr" sz="quarter" idx="10"/>
          </p:nvPr>
        </p:nvSpPr>
        <p:spPr/>
        <p:txBody>
          <a:bodyPr/>
          <a:lstStyle/>
          <a:p>
            <a:r>
              <a:rPr lang="en-US" b="1"/>
              <a:t>Presentation Title </a:t>
            </a:r>
            <a:r>
              <a:rPr lang="en-US"/>
              <a:t>| November 19, 2018</a:t>
            </a:r>
            <a:endParaRPr lang="en-US" dirty="0"/>
          </a:p>
        </p:txBody>
      </p:sp>
      <p:sp>
        <p:nvSpPr>
          <p:cNvPr id="11" name="Slide Number Placeholder 10">
            <a:extLst>
              <a:ext uri="{FF2B5EF4-FFF2-40B4-BE49-F238E27FC236}">
                <a16:creationId xmlns:a16="http://schemas.microsoft.com/office/drawing/2014/main" id="{EC2B0555-1C59-3747-8117-3A0D6DED4B8A}"/>
              </a:ext>
            </a:extLst>
          </p:cNvPr>
          <p:cNvSpPr>
            <a:spLocks noGrp="1"/>
          </p:cNvSpPr>
          <p:nvPr>
            <p:ph type="sldNum" sz="quarter" idx="11"/>
          </p:nvPr>
        </p:nvSpPr>
        <p:spPr/>
        <p:txBody>
          <a:bodyPr/>
          <a:lstStyle/>
          <a:p>
            <a:fld id="{4047B581-6BF3-6D4E-B0DE-BB20D4DED491}" type="slidenum">
              <a:rPr lang="en-US" smtClean="0"/>
              <a:pPr/>
              <a:t>‹#›</a:t>
            </a:fld>
            <a:endParaRPr lang="en-US" dirty="0"/>
          </a:p>
        </p:txBody>
      </p:sp>
      <p:sp>
        <p:nvSpPr>
          <p:cNvPr id="12" name="Title 14">
            <a:extLst>
              <a:ext uri="{FF2B5EF4-FFF2-40B4-BE49-F238E27FC236}">
                <a16:creationId xmlns:a16="http://schemas.microsoft.com/office/drawing/2014/main" id="{2D19475C-A73D-7D49-96D7-15D91AF35A64}"/>
              </a:ext>
            </a:extLst>
          </p:cNvPr>
          <p:cNvSpPr>
            <a:spLocks noGrp="1"/>
          </p:cNvSpPr>
          <p:nvPr>
            <p:ph type="title" hasCustomPrompt="1"/>
          </p:nvPr>
        </p:nvSpPr>
        <p:spPr>
          <a:xfrm>
            <a:off x="1172240" y="681039"/>
            <a:ext cx="9847520" cy="935110"/>
          </a:xfrm>
        </p:spPr>
        <p:txBody>
          <a:bodyPr anchor="t" anchorCtr="0">
            <a:normAutofit/>
          </a:bodyPr>
          <a:lstStyle>
            <a:lvl1pPr algn="ctr">
              <a:lnSpc>
                <a:spcPct val="110000"/>
              </a:lnSpc>
              <a:defRPr sz="3600" b="1">
                <a:latin typeface="Helvetica" pitchFamily="2" charset="0"/>
              </a:defRPr>
            </a:lvl1pPr>
          </a:lstStyle>
          <a:p>
            <a:r>
              <a:rPr lang="en-US" dirty="0"/>
              <a:t>Blank Slide Title</a:t>
            </a:r>
          </a:p>
        </p:txBody>
      </p:sp>
      <p:sp>
        <p:nvSpPr>
          <p:cNvPr id="13" name="Rectangle 12">
            <a:extLst>
              <a:ext uri="{FF2B5EF4-FFF2-40B4-BE49-F238E27FC236}">
                <a16:creationId xmlns:a16="http://schemas.microsoft.com/office/drawing/2014/main" id="{3E90A0E0-27C4-104A-B21B-958913210C18}"/>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AFEC0F-4F97-BC4E-B9FC-40CC305B93DB}"/>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366061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arge Statement">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72767" y="1561669"/>
            <a:ext cx="8654073" cy="346537"/>
          </a:xfrm>
        </p:spPr>
        <p:txBody>
          <a:bodyPr anchor="t" anchorCtr="0">
            <a:normAutofit/>
          </a:bodyPr>
          <a:lstStyle>
            <a:lvl1pPr>
              <a:lnSpc>
                <a:spcPct val="110000"/>
              </a:lnSpc>
              <a:defRPr sz="1200" b="0" spc="300">
                <a:latin typeface="Helvetica" pitchFamily="2" charset="0"/>
              </a:defRPr>
            </a:lvl1pPr>
          </a:lstStyle>
          <a:p>
            <a:r>
              <a:rPr lang="en-US" dirty="0"/>
              <a:t>STATEMENT SUBHEAD</a:t>
            </a:r>
          </a:p>
        </p:txBody>
      </p:sp>
      <p:sp>
        <p:nvSpPr>
          <p:cNvPr id="19" name="Rectangle 18">
            <a:extLst>
              <a:ext uri="{FF2B5EF4-FFF2-40B4-BE49-F238E27FC236}">
                <a16:creationId xmlns:a16="http://schemas.microsoft.com/office/drawing/2014/main" id="{B634FAC0-0BD0-FE4C-8C6C-04D8B5E64A29}"/>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1572768" y="1994796"/>
            <a:ext cx="8654074" cy="3301535"/>
          </a:xfrm>
        </p:spPr>
        <p:txBody>
          <a:bodyPr anchor="ctr" anchorCtr="0">
            <a:normAutofit/>
          </a:bodyPr>
          <a:lstStyle>
            <a:lvl1pPr marL="0" indent="0">
              <a:lnSpc>
                <a:spcPct val="120000"/>
              </a:lnSpc>
              <a:spcBef>
                <a:spcPts val="1600"/>
              </a:spcBef>
              <a:buNone/>
              <a:defRPr sz="3000" b="1">
                <a:latin typeface="Helvetica" pitchFamily="2" charset="0"/>
              </a:defRPr>
            </a:lvl1pPr>
          </a:lstStyle>
          <a:p>
            <a:pPr lvl="0"/>
            <a:r>
              <a:rPr lang="en-US" dirty="0"/>
              <a:t>Insert statement…</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3974397B-3E33-A54D-81AC-2BAD7E2CF969}"/>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833630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17A63-BF00-924F-BDB6-2B6EAD12EDF0}"/>
              </a:ext>
            </a:extLst>
          </p:cNvPr>
          <p:cNvSpPr/>
          <p:nvPr userDrawn="1"/>
        </p:nvSpPr>
        <p:spPr>
          <a:xfrm>
            <a:off x="0" y="1153632"/>
            <a:ext cx="5528930" cy="4550735"/>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itle 14">
            <a:extLst>
              <a:ext uri="{FF2B5EF4-FFF2-40B4-BE49-F238E27FC236}">
                <a16:creationId xmlns:a16="http://schemas.microsoft.com/office/drawing/2014/main" id="{2D19475C-A73D-7D49-96D7-15D91AF35A64}"/>
              </a:ext>
            </a:extLst>
          </p:cNvPr>
          <p:cNvSpPr>
            <a:spLocks noGrp="1"/>
          </p:cNvSpPr>
          <p:nvPr>
            <p:ph type="title" hasCustomPrompt="1"/>
          </p:nvPr>
        </p:nvSpPr>
        <p:spPr>
          <a:xfrm>
            <a:off x="848593" y="1706326"/>
            <a:ext cx="3989220" cy="562970"/>
          </a:xfrm>
        </p:spPr>
        <p:txBody>
          <a:bodyPr anchor="t" anchorCtr="0">
            <a:normAutofit/>
          </a:bodyPr>
          <a:lstStyle>
            <a:lvl1pPr algn="l">
              <a:lnSpc>
                <a:spcPct val="110000"/>
              </a:lnSpc>
              <a:defRPr sz="2600" b="1" spc="0">
                <a:solidFill>
                  <a:schemeClr val="tx1"/>
                </a:solidFill>
                <a:latin typeface="Helvetica" pitchFamily="2" charset="0"/>
              </a:defRPr>
            </a:lvl1pPr>
          </a:lstStyle>
          <a:p>
            <a:r>
              <a:rPr lang="en-US" dirty="0"/>
              <a:t>Statement Subhead</a:t>
            </a:r>
          </a:p>
        </p:txBody>
      </p:sp>
      <p:sp>
        <p:nvSpPr>
          <p:cNvPr id="3" name="Text Placeholder 2">
            <a:extLst>
              <a:ext uri="{FF2B5EF4-FFF2-40B4-BE49-F238E27FC236}">
                <a16:creationId xmlns:a16="http://schemas.microsoft.com/office/drawing/2014/main" id="{DD349136-1898-5D44-8714-88A878E937EB}"/>
              </a:ext>
            </a:extLst>
          </p:cNvPr>
          <p:cNvSpPr>
            <a:spLocks noGrp="1"/>
          </p:cNvSpPr>
          <p:nvPr>
            <p:ph type="body" sz="quarter" idx="12" hasCustomPrompt="1"/>
          </p:nvPr>
        </p:nvSpPr>
        <p:spPr>
          <a:xfrm>
            <a:off x="848594" y="2269296"/>
            <a:ext cx="3989220" cy="2781169"/>
          </a:xfrm>
        </p:spPr>
        <p:txBody>
          <a:bodyPr anchor="ctr" anchorCtr="0">
            <a:normAutofit/>
          </a:bodyPr>
          <a:lstStyle>
            <a:lvl1pPr marL="0" indent="0" algn="l">
              <a:buNone/>
              <a:defRPr sz="1800" b="0" i="0" u="none">
                <a:solidFill>
                  <a:schemeClr val="tx1"/>
                </a:solidFill>
              </a:defRPr>
            </a:lvl1pPr>
          </a:lstStyle>
          <a:p>
            <a:pPr lvl="0"/>
            <a:r>
              <a:rPr lang="en-US" dirty="0"/>
              <a:t>Insert statement…</a:t>
            </a:r>
          </a:p>
        </p:txBody>
      </p:sp>
    </p:spTree>
    <p:extLst>
      <p:ext uri="{BB962C8B-B14F-4D97-AF65-F5344CB8AC3E}">
        <p14:creationId xmlns:p14="http://schemas.microsoft.com/office/powerpoint/2010/main" val="222622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Slide A">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74156" y="3819646"/>
            <a:ext cx="8715739" cy="752354"/>
          </a:xfrm>
        </p:spPr>
        <p:txBody>
          <a:bodyPr anchor="b" anchorCtr="0">
            <a:normAutofit/>
          </a:bodyPr>
          <a:lstStyle>
            <a:lvl1pPr indent="182880">
              <a:defRPr sz="1400" b="0">
                <a:latin typeface="Helvetica" pitchFamily="2" charset="0"/>
              </a:defRPr>
            </a:lvl1pPr>
          </a:lstStyle>
          <a:p>
            <a:r>
              <a:rPr lang="en-US" dirty="0"/>
              <a:t>– Quote Author</a:t>
            </a:r>
          </a:p>
        </p:txBody>
      </p:sp>
      <p:sp>
        <p:nvSpPr>
          <p:cNvPr id="19" name="Rectangle 18">
            <a:extLst>
              <a:ext uri="{FF2B5EF4-FFF2-40B4-BE49-F238E27FC236}">
                <a16:creationId xmlns:a16="http://schemas.microsoft.com/office/drawing/2014/main" id="{B634FAC0-0BD0-FE4C-8C6C-04D8B5E64A29}"/>
              </a:ext>
            </a:extLst>
          </p:cNvPr>
          <p:cNvSpPr/>
          <p:nvPr userDrawn="1"/>
        </p:nvSpPr>
        <p:spPr>
          <a:xfrm>
            <a:off x="0" y="0"/>
            <a:ext cx="12192000" cy="91674"/>
          </a:xfrm>
          <a:prstGeom prst="rect">
            <a:avLst/>
          </a:prstGeom>
          <a:gradFill flip="none" rotWithShape="1">
            <a:gsLst>
              <a:gs pos="0">
                <a:srgbClr val="00B5E2"/>
              </a:gs>
              <a:gs pos="100000">
                <a:srgbClr val="0047B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1574156" y="1527858"/>
            <a:ext cx="8715738" cy="2291788"/>
          </a:xfrm>
        </p:spPr>
        <p:txBody>
          <a:bodyPr anchor="b" anchorCtr="0">
            <a:noAutofit/>
          </a:bodyPr>
          <a:lstStyle>
            <a:lvl1pPr marL="182880" indent="-457200">
              <a:lnSpc>
                <a:spcPct val="130000"/>
              </a:lnSpc>
              <a:spcBef>
                <a:spcPts val="1600"/>
              </a:spcBef>
              <a:buNone/>
              <a:defRPr sz="2600">
                <a:solidFill>
                  <a:srgbClr val="0047BB"/>
                </a:solidFill>
                <a:latin typeface="Times New Roman" panose="02020603050405020304" pitchFamily="18" charset="0"/>
                <a:cs typeface="Times New Roman" panose="02020603050405020304" pitchFamily="18" charset="0"/>
              </a:defRPr>
            </a:lvl1pPr>
          </a:lstStyle>
          <a:p>
            <a:pPr lvl="0"/>
            <a:r>
              <a:rPr lang="en-US" dirty="0"/>
              <a:t>“Insert quote here… Insert quote here…” Insert quote here…” Insert quote here…”</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p>
            <a:fld id="{4047B581-6BF3-6D4E-B0DE-BB20D4DED491}" type="slidenum">
              <a:rPr lang="en-US" smtClean="0"/>
              <a:pPr/>
              <a:t>‹#›</a:t>
            </a:fld>
            <a:endParaRPr lang="en-US" dirty="0"/>
          </a:p>
        </p:txBody>
      </p:sp>
      <p:pic>
        <p:nvPicPr>
          <p:cNvPr id="8" name="Picture 7">
            <a:extLst>
              <a:ext uri="{FF2B5EF4-FFF2-40B4-BE49-F238E27FC236}">
                <a16:creationId xmlns:a16="http://schemas.microsoft.com/office/drawing/2014/main" id="{EFC31A92-3F86-7E4B-88F8-FC8356AC47C5}"/>
              </a:ext>
            </a:extLst>
          </p:cNvPr>
          <p:cNvPicPr>
            <a:picLocks noChangeAspect="1"/>
          </p:cNvPicPr>
          <p:nvPr userDrawn="1"/>
        </p:nvPicPr>
        <p:blipFill>
          <a:blip r:embed="rId2"/>
          <a:stretch>
            <a:fillRect/>
          </a:stretch>
        </p:blipFill>
        <p:spPr>
          <a:xfrm>
            <a:off x="11363036" y="6057375"/>
            <a:ext cx="708951" cy="708951"/>
          </a:xfrm>
          <a:prstGeom prst="rect">
            <a:avLst/>
          </a:prstGeom>
        </p:spPr>
      </p:pic>
    </p:spTree>
    <p:extLst>
      <p:ext uri="{BB962C8B-B14F-4D97-AF65-F5344CB8AC3E}">
        <p14:creationId xmlns:p14="http://schemas.microsoft.com/office/powerpoint/2010/main" val="3231582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Slide B">
    <p:bg>
      <p:bgPr>
        <a:gradFill>
          <a:gsLst>
            <a:gs pos="0">
              <a:schemeClr val="accent6"/>
            </a:gs>
            <a:gs pos="100000">
              <a:schemeClr val="accent1"/>
            </a:gs>
          </a:gsLst>
          <a:lin ang="10800000" scaled="1"/>
        </a:gra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74156" y="3819646"/>
            <a:ext cx="8715739" cy="752354"/>
          </a:xfrm>
        </p:spPr>
        <p:txBody>
          <a:bodyPr anchor="b" anchorCtr="0">
            <a:normAutofit/>
          </a:bodyPr>
          <a:lstStyle>
            <a:lvl1pPr indent="182880">
              <a:defRPr sz="1400" b="0">
                <a:solidFill>
                  <a:schemeClr val="bg1"/>
                </a:solidFill>
                <a:latin typeface="Helvetica" pitchFamily="2" charset="0"/>
              </a:defRPr>
            </a:lvl1pPr>
          </a:lstStyle>
          <a:p>
            <a:r>
              <a:rPr lang="en-US" dirty="0"/>
              <a:t>– Quote Author</a:t>
            </a:r>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1572768" y="1527858"/>
            <a:ext cx="8715738" cy="2291788"/>
          </a:xfrm>
        </p:spPr>
        <p:txBody>
          <a:bodyPr anchor="b" anchorCtr="0">
            <a:noAutofit/>
          </a:bodyPr>
          <a:lstStyle>
            <a:lvl1pPr marL="182880" indent="-457200">
              <a:lnSpc>
                <a:spcPct val="130000"/>
              </a:lnSpc>
              <a:spcBef>
                <a:spcPts val="1600"/>
              </a:spcBef>
              <a:buNone/>
              <a:defRPr sz="2600">
                <a:solidFill>
                  <a:schemeClr val="bg1"/>
                </a:solidFill>
                <a:latin typeface="Times New Roman" panose="02020603050405020304" pitchFamily="18" charset="0"/>
                <a:cs typeface="Times New Roman" panose="02020603050405020304" pitchFamily="18" charset="0"/>
              </a:defRPr>
            </a:lvl1pPr>
          </a:lstStyle>
          <a:p>
            <a:pPr lvl="0"/>
            <a:r>
              <a:rPr lang="en-US" dirty="0"/>
              <a:t>“Insert quote here… Insert quote here…” Insert quote here…” Insert quote here…”</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lvl1pPr>
              <a:defRPr>
                <a:solidFill>
                  <a:schemeClr val="bg1"/>
                </a:solidFill>
              </a:defRPr>
            </a:lvl1p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lvl1pPr>
              <a:defRPr>
                <a:solidFill>
                  <a:schemeClr val="bg1"/>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A1B1B654-2193-8844-8041-64C7D5D445DE}"/>
              </a:ext>
            </a:extLst>
          </p:cNvPr>
          <p:cNvPicPr>
            <a:picLocks noChangeAspect="1"/>
          </p:cNvPicPr>
          <p:nvPr userDrawn="1"/>
        </p:nvPicPr>
        <p:blipFill>
          <a:blip r:embed="rId2"/>
          <a:stretch>
            <a:fillRect/>
          </a:stretch>
        </p:blipFill>
        <p:spPr>
          <a:xfrm>
            <a:off x="11353800" y="6057376"/>
            <a:ext cx="708950" cy="708950"/>
          </a:xfrm>
          <a:prstGeom prst="rect">
            <a:avLst/>
          </a:prstGeom>
        </p:spPr>
      </p:pic>
    </p:spTree>
    <p:extLst>
      <p:ext uri="{BB962C8B-B14F-4D97-AF65-F5344CB8AC3E}">
        <p14:creationId xmlns:p14="http://schemas.microsoft.com/office/powerpoint/2010/main" val="81676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Slide C">
    <p:bg>
      <p:bgPr>
        <a:gradFill>
          <a:gsLst>
            <a:gs pos="0">
              <a:schemeClr val="accent4"/>
            </a:gs>
            <a:gs pos="99000">
              <a:schemeClr val="accent5"/>
            </a:gs>
          </a:gsLst>
          <a:lin ang="10800000" scaled="1"/>
        </a:gra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11B9435-7CFC-134B-ACDF-94740C801B91}"/>
              </a:ext>
            </a:extLst>
          </p:cNvPr>
          <p:cNvSpPr>
            <a:spLocks noGrp="1"/>
          </p:cNvSpPr>
          <p:nvPr>
            <p:ph type="title" hasCustomPrompt="1"/>
          </p:nvPr>
        </p:nvSpPr>
        <p:spPr>
          <a:xfrm>
            <a:off x="1574156" y="3819646"/>
            <a:ext cx="8715739" cy="752354"/>
          </a:xfrm>
        </p:spPr>
        <p:txBody>
          <a:bodyPr anchor="b" anchorCtr="0">
            <a:normAutofit/>
          </a:bodyPr>
          <a:lstStyle>
            <a:lvl1pPr indent="182880">
              <a:defRPr sz="1400" b="0">
                <a:solidFill>
                  <a:schemeClr val="bg1"/>
                </a:solidFill>
                <a:latin typeface="Helvetica" pitchFamily="2" charset="0"/>
              </a:defRPr>
            </a:lvl1pPr>
          </a:lstStyle>
          <a:p>
            <a:r>
              <a:rPr lang="en-US" dirty="0"/>
              <a:t>– Quote Author</a:t>
            </a:r>
          </a:p>
        </p:txBody>
      </p:sp>
      <p:sp>
        <p:nvSpPr>
          <p:cNvPr id="27" name="Text Placeholder 26">
            <a:extLst>
              <a:ext uri="{FF2B5EF4-FFF2-40B4-BE49-F238E27FC236}">
                <a16:creationId xmlns:a16="http://schemas.microsoft.com/office/drawing/2014/main" id="{78DC515B-072C-F14C-A40F-E3636E3BAF3D}"/>
              </a:ext>
            </a:extLst>
          </p:cNvPr>
          <p:cNvSpPr>
            <a:spLocks noGrp="1"/>
          </p:cNvSpPr>
          <p:nvPr>
            <p:ph type="body" sz="quarter" idx="13" hasCustomPrompt="1"/>
          </p:nvPr>
        </p:nvSpPr>
        <p:spPr>
          <a:xfrm>
            <a:off x="1574156" y="1527858"/>
            <a:ext cx="8715738" cy="2291788"/>
          </a:xfrm>
        </p:spPr>
        <p:txBody>
          <a:bodyPr anchor="b" anchorCtr="0">
            <a:noAutofit/>
          </a:bodyPr>
          <a:lstStyle>
            <a:lvl1pPr marL="182880" indent="-457200">
              <a:lnSpc>
                <a:spcPct val="130000"/>
              </a:lnSpc>
              <a:spcBef>
                <a:spcPts val="1600"/>
              </a:spcBef>
              <a:buNone/>
              <a:defRPr sz="2600">
                <a:solidFill>
                  <a:schemeClr val="bg1"/>
                </a:solidFill>
                <a:latin typeface="Times New Roman" panose="02020603050405020304" pitchFamily="18" charset="0"/>
                <a:cs typeface="Times New Roman" panose="02020603050405020304" pitchFamily="18" charset="0"/>
              </a:defRPr>
            </a:lvl1pPr>
          </a:lstStyle>
          <a:p>
            <a:pPr lvl="0"/>
            <a:r>
              <a:rPr lang="en-US" dirty="0"/>
              <a:t>“Insert quote here… Insert quote here…” Insert quote here…” Insert quote here…”</a:t>
            </a:r>
          </a:p>
        </p:txBody>
      </p:sp>
      <p:sp>
        <p:nvSpPr>
          <p:cNvPr id="28" name="Footer Placeholder 27">
            <a:extLst>
              <a:ext uri="{FF2B5EF4-FFF2-40B4-BE49-F238E27FC236}">
                <a16:creationId xmlns:a16="http://schemas.microsoft.com/office/drawing/2014/main" id="{BEDE6C38-BC44-9048-AC34-26968B57A002}"/>
              </a:ext>
            </a:extLst>
          </p:cNvPr>
          <p:cNvSpPr>
            <a:spLocks noGrp="1"/>
          </p:cNvSpPr>
          <p:nvPr>
            <p:ph type="ftr" sz="quarter" idx="14"/>
          </p:nvPr>
        </p:nvSpPr>
        <p:spPr/>
        <p:txBody>
          <a:bodyPr/>
          <a:lstStyle>
            <a:lvl1pPr>
              <a:defRPr>
                <a:solidFill>
                  <a:schemeClr val="bg1"/>
                </a:solidFill>
              </a:defRPr>
            </a:lvl1pPr>
          </a:lstStyle>
          <a:p>
            <a:r>
              <a:rPr lang="en-US" b="1"/>
              <a:t>Presentation Title </a:t>
            </a:r>
            <a:r>
              <a:rPr lang="en-US"/>
              <a:t>| November 19, 2018</a:t>
            </a:r>
            <a:endParaRPr lang="en-US" dirty="0"/>
          </a:p>
        </p:txBody>
      </p:sp>
      <p:sp>
        <p:nvSpPr>
          <p:cNvPr id="29" name="Slide Number Placeholder 28">
            <a:extLst>
              <a:ext uri="{FF2B5EF4-FFF2-40B4-BE49-F238E27FC236}">
                <a16:creationId xmlns:a16="http://schemas.microsoft.com/office/drawing/2014/main" id="{076AA84C-C9CE-1545-BCAC-80C5E5ED713B}"/>
              </a:ext>
            </a:extLst>
          </p:cNvPr>
          <p:cNvSpPr>
            <a:spLocks noGrp="1"/>
          </p:cNvSpPr>
          <p:nvPr>
            <p:ph type="sldNum" sz="quarter" idx="15"/>
          </p:nvPr>
        </p:nvSpPr>
        <p:spPr/>
        <p:txBody>
          <a:bodyPr/>
          <a:lstStyle>
            <a:lvl1pPr>
              <a:defRPr>
                <a:solidFill>
                  <a:schemeClr val="bg1"/>
                </a:solidFill>
              </a:defRPr>
            </a:lvl1pPr>
          </a:lstStyle>
          <a:p>
            <a:fld id="{4047B581-6BF3-6D4E-B0DE-BB20D4DED491}" type="slidenum">
              <a:rPr lang="en-US" smtClean="0"/>
              <a:pPr/>
              <a:t>‹#›</a:t>
            </a:fld>
            <a:endParaRPr lang="en-US" dirty="0"/>
          </a:p>
        </p:txBody>
      </p:sp>
      <p:pic>
        <p:nvPicPr>
          <p:cNvPr id="3" name="Picture 2">
            <a:extLst>
              <a:ext uri="{FF2B5EF4-FFF2-40B4-BE49-F238E27FC236}">
                <a16:creationId xmlns:a16="http://schemas.microsoft.com/office/drawing/2014/main" id="{A1B1B654-2193-8844-8041-64C7D5D445DE}"/>
              </a:ext>
            </a:extLst>
          </p:cNvPr>
          <p:cNvPicPr>
            <a:picLocks noChangeAspect="1"/>
          </p:cNvPicPr>
          <p:nvPr userDrawn="1"/>
        </p:nvPicPr>
        <p:blipFill>
          <a:blip r:embed="rId2"/>
          <a:stretch>
            <a:fillRect/>
          </a:stretch>
        </p:blipFill>
        <p:spPr>
          <a:xfrm>
            <a:off x="11353800" y="6057376"/>
            <a:ext cx="708950" cy="708950"/>
          </a:xfrm>
          <a:prstGeom prst="rect">
            <a:avLst/>
          </a:prstGeom>
        </p:spPr>
      </p:pic>
    </p:spTree>
    <p:extLst>
      <p:ext uri="{BB962C8B-B14F-4D97-AF65-F5344CB8AC3E}">
        <p14:creationId xmlns:p14="http://schemas.microsoft.com/office/powerpoint/2010/main" val="158635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FABA3-F7A1-564C-B5BD-591F7C37C1A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126451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bg>
      <p:bgPr>
        <a:gradFill flip="none" rotWithShape="1">
          <a:gsLst>
            <a:gs pos="0">
              <a:srgbClr val="00B5E2"/>
            </a:gs>
            <a:gs pos="100000">
              <a:srgbClr val="0047BB"/>
            </a:gs>
          </a:gsLst>
          <a:lin ang="10800000" scaled="1"/>
          <a:tileRect/>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7B6DCA-2F1B-5245-9FBC-B4F92EFC5EF0}"/>
              </a:ext>
            </a:extLst>
          </p:cNvPr>
          <p:cNvPicPr>
            <a:picLocks noChangeAspect="1"/>
          </p:cNvPicPr>
          <p:nvPr userDrawn="1"/>
        </p:nvPicPr>
        <p:blipFill>
          <a:blip r:embed="rId2"/>
          <a:stretch>
            <a:fillRect/>
          </a:stretch>
        </p:blipFill>
        <p:spPr>
          <a:xfrm>
            <a:off x="952282" y="3147238"/>
            <a:ext cx="2512685" cy="1196517"/>
          </a:xfrm>
          <a:prstGeom prst="rect">
            <a:avLst/>
          </a:prstGeom>
        </p:spPr>
      </p:pic>
      <p:sp>
        <p:nvSpPr>
          <p:cNvPr id="5" name="Text Placeholder 4">
            <a:extLst>
              <a:ext uri="{FF2B5EF4-FFF2-40B4-BE49-F238E27FC236}">
                <a16:creationId xmlns:a16="http://schemas.microsoft.com/office/drawing/2014/main" id="{0ECF0993-34C2-A841-B1B3-8AA5A3E10E32}"/>
              </a:ext>
            </a:extLst>
          </p:cNvPr>
          <p:cNvSpPr>
            <a:spLocks noGrp="1"/>
          </p:cNvSpPr>
          <p:nvPr>
            <p:ph type="body" sz="quarter" idx="10" hasCustomPrompt="1"/>
          </p:nvPr>
        </p:nvSpPr>
        <p:spPr>
          <a:xfrm>
            <a:off x="1155689" y="4667697"/>
            <a:ext cx="2212198" cy="1903228"/>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aseline="30000">
                <a:solidFill>
                  <a:schemeClr val="bg1"/>
                </a:solidFill>
              </a:defRPr>
            </a:lvl1pPr>
          </a:lstStyle>
          <a:p>
            <a:pPr lvl="0"/>
            <a:r>
              <a:rPr lang="en-US" dirty="0"/>
              <a:t>114 State Street, 6th Floor</a:t>
            </a:r>
            <a:br>
              <a:rPr lang="en-US" dirty="0"/>
            </a:br>
            <a:r>
              <a:rPr lang="en-US" dirty="0"/>
              <a:t>Boston, MA 02109</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t>Phone: 617-624-0234</a:t>
            </a:r>
            <a:br>
              <a:rPr lang="en-US" dirty="0"/>
            </a:br>
            <a:r>
              <a:rPr lang="en-US" dirty="0"/>
              <a:t>Email: </a:t>
            </a:r>
            <a:r>
              <a:rPr lang="en-US" dirty="0" err="1"/>
              <a:t>info@catf.us</a:t>
            </a:r>
            <a:endParaRPr lang="en-US" dirty="0"/>
          </a:p>
          <a:p>
            <a:pPr lvl="0"/>
            <a:r>
              <a:rPr lang="en-US" dirty="0"/>
              <a:t>CATF.US</a:t>
            </a:r>
          </a:p>
        </p:txBody>
      </p:sp>
    </p:spTree>
    <p:extLst>
      <p:ext uri="{BB962C8B-B14F-4D97-AF65-F5344CB8AC3E}">
        <p14:creationId xmlns:p14="http://schemas.microsoft.com/office/powerpoint/2010/main" val="368427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FABA3-F7A1-564C-B5BD-591F7C37C1A5}"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55569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FABA3-F7A1-564C-B5BD-591F7C37C1A5}"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389499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FABA3-F7A1-564C-B5BD-591F7C37C1A5}"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101068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8FABA3-F7A1-564C-B5BD-591F7C37C1A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20518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8FABA3-F7A1-564C-B5BD-591F7C37C1A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22506C-A16C-614B-8285-B5CB474F8F3A}" type="slidenum">
              <a:rPr lang="en-US" smtClean="0"/>
              <a:t>‹#›</a:t>
            </a:fld>
            <a:endParaRPr lang="en-US"/>
          </a:p>
        </p:txBody>
      </p:sp>
    </p:spTree>
    <p:extLst>
      <p:ext uri="{BB962C8B-B14F-4D97-AF65-F5344CB8AC3E}">
        <p14:creationId xmlns:p14="http://schemas.microsoft.com/office/powerpoint/2010/main" val="72679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FABA3-F7A1-564C-B5BD-591F7C37C1A5}" type="datetimeFigureOut">
              <a:rPr lang="en-US" smtClean="0"/>
              <a:t>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2506C-A16C-614B-8285-B5CB474F8F3A}" type="slidenum">
              <a:rPr lang="en-US" smtClean="0"/>
              <a:t>‹#›</a:t>
            </a:fld>
            <a:endParaRPr lang="en-US"/>
          </a:p>
        </p:txBody>
      </p:sp>
    </p:spTree>
    <p:extLst>
      <p:ext uri="{BB962C8B-B14F-4D97-AF65-F5344CB8AC3E}">
        <p14:creationId xmlns:p14="http://schemas.microsoft.com/office/powerpoint/2010/main" val="1863757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30135-E255-4CBC-87AF-589ACCFF6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9EE77-2463-47A4-BA15-5750FCDA2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A773F-57E4-45CC-AF0A-3A9A37185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E1794-E346-4B1B-B97D-F00880CA83EA}" type="datetimeFigureOut">
              <a:rPr lang="en-US" smtClean="0"/>
              <a:t>2/22/2021</a:t>
            </a:fld>
            <a:endParaRPr lang="en-US"/>
          </a:p>
        </p:txBody>
      </p:sp>
      <p:sp>
        <p:nvSpPr>
          <p:cNvPr id="5" name="Footer Placeholder 4">
            <a:extLst>
              <a:ext uri="{FF2B5EF4-FFF2-40B4-BE49-F238E27FC236}">
                <a16:creationId xmlns:a16="http://schemas.microsoft.com/office/drawing/2014/main" id="{7F5F4911-C737-497B-BFE7-8417E9270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1E13A1-B2AE-4ADB-9BE4-2F496CE5A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57217-4659-40CB-8BF8-4FCB83838334}" type="slidenum">
              <a:rPr lang="en-US" smtClean="0"/>
              <a:t>‹#›</a:t>
            </a:fld>
            <a:endParaRPr lang="en-US"/>
          </a:p>
        </p:txBody>
      </p:sp>
    </p:spTree>
    <p:extLst>
      <p:ext uri="{BB962C8B-B14F-4D97-AF65-F5344CB8AC3E}">
        <p14:creationId xmlns:p14="http://schemas.microsoft.com/office/powerpoint/2010/main" val="29091750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E5EE7D-B57B-0D4A-B82E-52BD5D57B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9BD70CE-EC46-C049-BE3A-824B1C1C9FDC}"/>
              </a:ext>
            </a:extLst>
          </p:cNvPr>
          <p:cNvSpPr>
            <a:spLocks noGrp="1"/>
          </p:cNvSpPr>
          <p:nvPr>
            <p:ph type="sldNum" sz="quarter" idx="4"/>
          </p:nvPr>
        </p:nvSpPr>
        <p:spPr>
          <a:xfrm>
            <a:off x="848593" y="6333199"/>
            <a:ext cx="308876" cy="365125"/>
          </a:xfrm>
          <a:prstGeom prst="rect">
            <a:avLst/>
          </a:prstGeom>
        </p:spPr>
        <p:txBody>
          <a:bodyPr vert="horz" lIns="91440" tIns="45720" rIns="91440" bIns="45720" rtlCol="0" anchor="ctr"/>
          <a:lstStyle>
            <a:lvl1pPr algn="l">
              <a:defRPr sz="800">
                <a:solidFill>
                  <a:schemeClr val="tx1">
                    <a:tint val="75000"/>
                  </a:schemeClr>
                </a:solidFill>
                <a:latin typeface="Helvetica" pitchFamily="2" charset="0"/>
              </a:defRPr>
            </a:lvl1pPr>
          </a:lstStyle>
          <a:p>
            <a:fld id="{4047B581-6BF3-6D4E-B0DE-BB20D4DED491}" type="slidenum">
              <a:rPr lang="en-US" smtClean="0"/>
              <a:pPr/>
              <a:t>‹#›</a:t>
            </a:fld>
            <a:endParaRPr lang="en-US" dirty="0"/>
          </a:p>
        </p:txBody>
      </p:sp>
      <p:sp>
        <p:nvSpPr>
          <p:cNvPr id="12" name="Title Placeholder 11">
            <a:extLst>
              <a:ext uri="{FF2B5EF4-FFF2-40B4-BE49-F238E27FC236}">
                <a16:creationId xmlns:a16="http://schemas.microsoft.com/office/drawing/2014/main" id="{15E5EAB5-91AB-854D-A3E7-0D0B2D564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3" name="Footer Placeholder 12">
            <a:extLst>
              <a:ext uri="{FF2B5EF4-FFF2-40B4-BE49-F238E27FC236}">
                <a16:creationId xmlns:a16="http://schemas.microsoft.com/office/drawing/2014/main" id="{40162E76-AA04-414E-9182-E5EBB12B0E64}"/>
              </a:ext>
            </a:extLst>
          </p:cNvPr>
          <p:cNvSpPr>
            <a:spLocks noGrp="1"/>
          </p:cNvSpPr>
          <p:nvPr>
            <p:ph type="ftr" sz="quarter" idx="3"/>
          </p:nvPr>
        </p:nvSpPr>
        <p:spPr>
          <a:xfrm>
            <a:off x="1157469" y="6333198"/>
            <a:ext cx="4114800" cy="365125"/>
          </a:xfrm>
          <a:prstGeom prst="rect">
            <a:avLst/>
          </a:prstGeom>
        </p:spPr>
        <p:txBody>
          <a:bodyPr vert="horz" lIns="91440" tIns="45720" rIns="91440" bIns="45720" rtlCol="0" anchor="ctr"/>
          <a:lstStyle>
            <a:lvl1pPr algn="l">
              <a:defRPr sz="800">
                <a:solidFill>
                  <a:schemeClr val="tx1">
                    <a:tint val="75000"/>
                  </a:schemeClr>
                </a:solidFill>
                <a:latin typeface="Helvetica" pitchFamily="2" charset="0"/>
              </a:defRPr>
            </a:lvl1pPr>
          </a:lstStyle>
          <a:p>
            <a:r>
              <a:rPr lang="en-US" b="1" dirty="0"/>
              <a:t>Presentation Title </a:t>
            </a:r>
            <a:r>
              <a:rPr lang="en-US" dirty="0"/>
              <a:t>| November 19, 2018</a:t>
            </a:r>
          </a:p>
        </p:txBody>
      </p:sp>
    </p:spTree>
    <p:extLst>
      <p:ext uri="{BB962C8B-B14F-4D97-AF65-F5344CB8AC3E}">
        <p14:creationId xmlns:p14="http://schemas.microsoft.com/office/powerpoint/2010/main" val="263325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hf hdr="0" dt="0"/>
  <p:txStyles>
    <p:titleStyle>
      <a:lvl1pPr algn="l" defTabSz="914400" rtl="0" eaLnBrk="1" latinLnBrk="0" hangingPunct="1">
        <a:lnSpc>
          <a:spcPct val="110000"/>
        </a:lnSpc>
        <a:spcBef>
          <a:spcPct val="0"/>
        </a:spcBef>
        <a:buNone/>
        <a:defRPr sz="36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channel/UCq_42uK9CcKYEooiGj4q0yw" TargetMode="External"/><Relationship Id="rId3" Type="http://schemas.openxmlformats.org/officeDocument/2006/relationships/hyperlink" Target="http://www.cebn.org/" TargetMode="External"/><Relationship Id="rId7" Type="http://schemas.openxmlformats.org/officeDocument/2006/relationships/hyperlink" Target="http://r20.rs6.net/tn.jsp?f=001oG4KQUGcE9DL3YOhz4TgfK8jlFpaTeA0sEldPc1s1GHkcSKwcJ2Un2HeulhgyMrDKDILFbY4hAPmbHgOamXwDep-mUFqZXaewnj2I5Y7iksFFJqvY_7zzOLoe0PIkMOsS0jT9DMfyNY-M8RUOZfCHrwRK_mRSxwdcwr_z9swsi8=&amp;c=lYMaSjzDvRyM-Rtm9ueJM1Tmt7gLBOL9atPWhFWvKuuWcu02y31v9g==&amp;ch=27hzk6ux3dzN4lqFX2rX_YlDGvL-yuDuK_-2yOdpzRy3JAh9LrIM6Q==" TargetMode="Externa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hyperlink" Target="http://r20.rs6.net/tn.jsp?f=001oG4KQUGcE9DL3YOhz4TgfK8jlFpaTeA0sEldPc1s1GHkcSKwcJ2Un2HeulhgyMrDB0AhZWEFAciSgA6E4Kyb0TSw92I5xLVeMBQwcdtgJ_qWLL0i6ona2wb7DUBEAFPL9djkzsYGr0-tlyrADeGCMI8puikQPdj6wvBI_il5xEwJo-bi-69h6g==&amp;c=lYMaSjzDvRyM-Rtm9ueJM1Tmt7gLBOL9atPWhFWvKuuWcu02y31v9g==&amp;ch=27hzk6ux3dzN4lqFX2rX_YlDGvL-yuDuK_-2yOdpzRy3JAh9LrIM6Q==" TargetMode="External"/><Relationship Id="rId11" Type="http://schemas.openxmlformats.org/officeDocument/2006/relationships/hyperlink" Target="mailto:zmirza@cebn.org" TargetMode="External"/><Relationship Id="rId5" Type="http://schemas.openxmlformats.org/officeDocument/2006/relationships/hyperlink" Target="http://r20.rs6.net/tn.jsp?f=001oG4KQUGcE9DL3YOhz4TgfK8jlFpaTeA0sEldPc1s1GHkcSKwcJ2Un2HeulhgyMrDXywE3Wqg8Uhm2LqPgm-6pQzihRwf9k5rP1KFl0zDSST_cXx5ELmPO5lQiU0gGZRu6jQ0i_bpSp1tQxMDSYRGrfCgKgWpzNa7&amp;c=lYMaSjzDvRyM-Rtm9ueJM1Tmt7gLBOL9atPWhFWvKuuWcu02y31v9g==&amp;ch=27hzk6ux3dzN4lqFX2rX_YlDGvL-yuDuK_-2yOdpzRy3JAh9LrIM6Q==" TargetMode="External"/><Relationship Id="rId10" Type="http://schemas.openxmlformats.org/officeDocument/2006/relationships/hyperlink" Target="mailto:abarnes@cebn.org" TargetMode="External"/><Relationship Id="rId4" Type="http://schemas.openxmlformats.org/officeDocument/2006/relationships/image" Target="../media/image14.png"/><Relationship Id="rId9" Type="http://schemas.openxmlformats.org/officeDocument/2006/relationships/hyperlink" Target="mailto:labramson@cebn.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2A5062A-D872-479D-8E87-44BA6280B92F}"/>
              </a:ext>
            </a:extLst>
          </p:cNvPr>
          <p:cNvPicPr>
            <a:picLocks noChangeAspect="1"/>
          </p:cNvPicPr>
          <p:nvPr/>
        </p:nvPicPr>
        <p:blipFill>
          <a:blip r:embed="rId2"/>
          <a:stretch>
            <a:fillRect/>
          </a:stretch>
        </p:blipFill>
        <p:spPr>
          <a:xfrm>
            <a:off x="348343" y="685800"/>
            <a:ext cx="5486400" cy="5486400"/>
          </a:xfrm>
          <a:prstGeom prst="rect">
            <a:avLst/>
          </a:prstGeom>
        </p:spPr>
      </p:pic>
      <p:sp>
        <p:nvSpPr>
          <p:cNvPr id="6" name="Rectangle 5">
            <a:extLst>
              <a:ext uri="{FF2B5EF4-FFF2-40B4-BE49-F238E27FC236}">
                <a16:creationId xmlns:a16="http://schemas.microsoft.com/office/drawing/2014/main" id="{AC668E8D-FEFE-43F8-A226-3054FCE3924D}"/>
              </a:ext>
            </a:extLst>
          </p:cNvPr>
          <p:cNvSpPr/>
          <p:nvPr/>
        </p:nvSpPr>
        <p:spPr>
          <a:xfrm>
            <a:off x="6096000" y="2399997"/>
            <a:ext cx="4708272"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Low-Carbon Fuels Standards and Transportation Decarbonization | 02.22.21</a:t>
            </a:r>
          </a:p>
        </p:txBody>
      </p:sp>
      <p:sp>
        <p:nvSpPr>
          <p:cNvPr id="10" name="TextBox 9">
            <a:extLst>
              <a:ext uri="{FF2B5EF4-FFF2-40B4-BE49-F238E27FC236}">
                <a16:creationId xmlns:a16="http://schemas.microsoft.com/office/drawing/2014/main" id="{49436A54-B827-43DF-AFE7-A5EAAEA5F5CD}"/>
              </a:ext>
            </a:extLst>
          </p:cNvPr>
          <p:cNvSpPr txBox="1"/>
          <p:nvPr/>
        </p:nvSpPr>
        <p:spPr>
          <a:xfrm>
            <a:off x="11203176" y="6504011"/>
            <a:ext cx="88800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90000"/>
                  </a:srgbClr>
                </a:solidFill>
                <a:effectLst/>
                <a:uLnTx/>
                <a:uFillTx/>
                <a:latin typeface="Arial Narrow" panose="020B0606020202030204" pitchFamily="34" charset="0"/>
                <a:ea typeface="+mn-ea"/>
                <a:cs typeface="+mn-cs"/>
              </a:rPr>
              <a:t>©2021 CEBN</a:t>
            </a:r>
          </a:p>
        </p:txBody>
      </p:sp>
    </p:spTree>
    <p:extLst>
      <p:ext uri="{BB962C8B-B14F-4D97-AF65-F5344CB8AC3E}">
        <p14:creationId xmlns:p14="http://schemas.microsoft.com/office/powerpoint/2010/main" val="36716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59EA-26C0-0047-B1F2-E256E26A293E}"/>
              </a:ext>
            </a:extLst>
          </p:cNvPr>
          <p:cNvSpPr>
            <a:spLocks noGrp="1"/>
          </p:cNvSpPr>
          <p:nvPr>
            <p:ph type="title"/>
          </p:nvPr>
        </p:nvSpPr>
        <p:spPr>
          <a:xfrm>
            <a:off x="838200" y="670406"/>
            <a:ext cx="9806354" cy="607674"/>
          </a:xfrm>
        </p:spPr>
        <p:txBody>
          <a:bodyPr>
            <a:normAutofit fontScale="90000"/>
          </a:bodyPr>
          <a:lstStyle/>
          <a:p>
            <a:r>
              <a:rPr lang="en-US" dirty="0"/>
              <a:t>Uncertainties around LCFS-type policies</a:t>
            </a:r>
          </a:p>
        </p:txBody>
      </p:sp>
      <p:sp>
        <p:nvSpPr>
          <p:cNvPr id="5" name="Slide Number Placeholder 4">
            <a:extLst>
              <a:ext uri="{FF2B5EF4-FFF2-40B4-BE49-F238E27FC236}">
                <a16:creationId xmlns:a16="http://schemas.microsoft.com/office/drawing/2014/main" id="{6CACE1EC-5FB1-0642-A6B2-D9FCA1AE9F28}"/>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7B581-6BF3-6D4E-B0DE-BB20D4DED491}" type="slidenum">
              <a:rPr kumimoji="0" lang="en-US" sz="800" b="0" i="0" u="none" strike="noStrike" kern="1200" cap="none" spc="0" normalizeH="0" baseline="0" noProof="0" smtClean="0">
                <a:ln>
                  <a:noFill/>
                </a:ln>
                <a:solidFill>
                  <a:srgbClr val="00307C">
                    <a:tint val="75000"/>
                  </a:srgbClr>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307C">
                  <a:tint val="75000"/>
                </a:srgbClr>
              </a:solidFill>
              <a:effectLst/>
              <a:uLnTx/>
              <a:uFillTx/>
              <a:latin typeface="Helvetica" pitchFamily="2" charset="0"/>
              <a:ea typeface="+mn-ea"/>
              <a:cs typeface="+mn-cs"/>
            </a:endParaRPr>
          </a:p>
        </p:txBody>
      </p:sp>
      <p:sp>
        <p:nvSpPr>
          <p:cNvPr id="6" name="Text Placeholder 5">
            <a:extLst>
              <a:ext uri="{FF2B5EF4-FFF2-40B4-BE49-F238E27FC236}">
                <a16:creationId xmlns:a16="http://schemas.microsoft.com/office/drawing/2014/main" id="{840F1712-41DA-4A43-B9C5-8A89E13A9B33}"/>
              </a:ext>
            </a:extLst>
          </p:cNvPr>
          <p:cNvSpPr>
            <a:spLocks noGrp="1"/>
          </p:cNvSpPr>
          <p:nvPr>
            <p:ph type="body" sz="quarter" idx="16"/>
          </p:nvPr>
        </p:nvSpPr>
        <p:spPr>
          <a:xfrm>
            <a:off x="838200" y="1361825"/>
            <a:ext cx="9653954" cy="860378"/>
          </a:xfrm>
        </p:spPr>
        <p:txBody>
          <a:bodyPr>
            <a:normAutofit/>
          </a:bodyPr>
          <a:lstStyle/>
          <a:p>
            <a:r>
              <a:rPr lang="en-US" dirty="0"/>
              <a:t>Is the LCFS the right tool to drive deep decarbonization in the transportation sector?</a:t>
            </a:r>
          </a:p>
        </p:txBody>
      </p:sp>
      <p:sp>
        <p:nvSpPr>
          <p:cNvPr id="8" name="Text Placeholder 7">
            <a:extLst>
              <a:ext uri="{FF2B5EF4-FFF2-40B4-BE49-F238E27FC236}">
                <a16:creationId xmlns:a16="http://schemas.microsoft.com/office/drawing/2014/main" id="{26ECF5B9-8333-824B-83F8-DD2ABBF10E63}"/>
              </a:ext>
            </a:extLst>
          </p:cNvPr>
          <p:cNvSpPr>
            <a:spLocks noGrp="1"/>
          </p:cNvSpPr>
          <p:nvPr>
            <p:ph type="body" sz="quarter" idx="13"/>
          </p:nvPr>
        </p:nvSpPr>
        <p:spPr>
          <a:xfrm>
            <a:off x="837737" y="2466753"/>
            <a:ext cx="9537186" cy="3866446"/>
          </a:xfrm>
        </p:spPr>
        <p:txBody>
          <a:bodyPr>
            <a:normAutofit lnSpcReduction="10000"/>
          </a:bodyPr>
          <a:lstStyle/>
          <a:p>
            <a:r>
              <a:rPr lang="en-US" sz="1600" dirty="0"/>
              <a:t>“While the LCFS is therefore designed to promote low-carbon transportation, its original design anticipated and was framed around using blends of lower-carbon fuel in largely the same vehicles driven for the same purposes. </a:t>
            </a:r>
          </a:p>
          <a:p>
            <a:endParaRPr lang="en-US" sz="1600" dirty="0"/>
          </a:p>
          <a:p>
            <a:r>
              <a:rPr lang="en-US" sz="1600" dirty="0"/>
              <a:t>“Adapting the LCFS to promote dramatically different transportation technologies, such as hydrogen or electricity, has therefore necessitated adopting a series of complex and arguably dubious assumptions, that if taken to a large scale will fundamentally reshape and redefine the nature and function of the LCFS.”</a:t>
            </a:r>
          </a:p>
          <a:p>
            <a:endParaRPr lang="en-US" dirty="0"/>
          </a:p>
          <a:p>
            <a:r>
              <a:rPr lang="en-US" sz="1200" i="1" dirty="0"/>
              <a:t>From</a:t>
            </a:r>
            <a:r>
              <a:rPr lang="en-US" sz="1200" dirty="0"/>
              <a:t> James B. Bushnell </a:t>
            </a:r>
            <a:r>
              <a:rPr lang="en-US" sz="1200" i="1" dirty="0"/>
              <a:t>et al</a:t>
            </a:r>
            <a:r>
              <a:rPr lang="en-US" sz="1200" dirty="0"/>
              <a:t>. 2021 (forthcoming). “Square Policy Peg, Round Technology Hole? How Can an LCFS Stimulate the EV Market”</a:t>
            </a:r>
          </a:p>
        </p:txBody>
      </p:sp>
    </p:spTree>
    <p:extLst>
      <p:ext uri="{BB962C8B-B14F-4D97-AF65-F5344CB8AC3E}">
        <p14:creationId xmlns:p14="http://schemas.microsoft.com/office/powerpoint/2010/main" val="52438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FE4D-D45D-7F42-AAE1-C708C5DCEBEC}"/>
              </a:ext>
            </a:extLst>
          </p:cNvPr>
          <p:cNvSpPr>
            <a:spLocks noGrp="1"/>
          </p:cNvSpPr>
          <p:nvPr>
            <p:ph type="title"/>
          </p:nvPr>
        </p:nvSpPr>
        <p:spPr>
          <a:xfrm>
            <a:off x="838200" y="670406"/>
            <a:ext cx="9384323" cy="1227840"/>
          </a:xfrm>
        </p:spPr>
        <p:txBody>
          <a:bodyPr>
            <a:normAutofit/>
          </a:bodyPr>
          <a:lstStyle/>
          <a:p>
            <a:r>
              <a:rPr lang="en-US" dirty="0"/>
              <a:t>Growing interest in a federal LCFS/ZCFS?</a:t>
            </a:r>
          </a:p>
        </p:txBody>
      </p:sp>
      <p:sp>
        <p:nvSpPr>
          <p:cNvPr id="3" name="Text Placeholder 2">
            <a:extLst>
              <a:ext uri="{FF2B5EF4-FFF2-40B4-BE49-F238E27FC236}">
                <a16:creationId xmlns:a16="http://schemas.microsoft.com/office/drawing/2014/main" id="{2DB917E4-8816-374A-BFF1-40D4947D2CBA}"/>
              </a:ext>
            </a:extLst>
          </p:cNvPr>
          <p:cNvSpPr>
            <a:spLocks noGrp="1"/>
          </p:cNvSpPr>
          <p:nvPr>
            <p:ph type="body" sz="quarter" idx="13"/>
          </p:nvPr>
        </p:nvSpPr>
        <p:spPr>
          <a:xfrm>
            <a:off x="838200" y="1728220"/>
            <a:ext cx="9209088" cy="4604979"/>
          </a:xfrm>
        </p:spPr>
        <p:txBody>
          <a:bodyPr>
            <a:normAutofit fontScale="92500" lnSpcReduction="20000"/>
          </a:bodyPr>
          <a:lstStyle/>
          <a:p>
            <a:r>
              <a:rPr lang="en-US" sz="1600" dirty="0"/>
              <a:t>Congressional support for LCFS approach at federal level: </a:t>
            </a:r>
          </a:p>
          <a:p>
            <a:pPr marL="285750" indent="-285750">
              <a:buFont typeface="Arial" panose="020B0604020202020204" pitchFamily="34" charset="0"/>
              <a:buChar char="•"/>
            </a:pPr>
            <a:r>
              <a:rPr lang="en-US" sz="1600" i="1" dirty="0"/>
              <a:t>Solving the Climate Crisis</a:t>
            </a:r>
            <a:r>
              <a:rPr lang="en-US" sz="1600" dirty="0"/>
              <a:t>—2020 report by House of Representatives Select Committee for the Climate Crisis </a:t>
            </a:r>
          </a:p>
          <a:p>
            <a:pPr marL="285750" indent="-285750">
              <a:buFont typeface="Arial" panose="020B0604020202020204" pitchFamily="34" charset="0"/>
              <a:buChar char="•"/>
            </a:pPr>
            <a:r>
              <a:rPr lang="en-US" sz="1600" dirty="0"/>
              <a:t>House’s “CLEAN Future” bill </a:t>
            </a:r>
          </a:p>
          <a:p>
            <a:r>
              <a:rPr lang="en-US" sz="1600" dirty="0"/>
              <a:t>Possible successor policy to the Renewable Fuel Standard (federal biofuel mandate)</a:t>
            </a:r>
          </a:p>
          <a:p>
            <a:r>
              <a:rPr lang="en-US" sz="1600" dirty="0"/>
              <a:t>Varying levels of support/non-opposition among stakeholders:</a:t>
            </a:r>
          </a:p>
          <a:p>
            <a:pPr marL="285750" indent="-285750">
              <a:buFont typeface="Arial" panose="020B0604020202020204" pitchFamily="34" charset="0"/>
              <a:buChar char="•"/>
            </a:pPr>
            <a:r>
              <a:rPr lang="en-US" sz="1600" dirty="0"/>
              <a:t>Biofuel industry (looking for a post-RFS market, looking to leverage incumbency advantage)</a:t>
            </a:r>
          </a:p>
          <a:p>
            <a:pPr marL="285750" indent="-285750">
              <a:buFont typeface="Arial" panose="020B0604020202020204" pitchFamily="34" charset="0"/>
              <a:buChar char="•"/>
            </a:pPr>
            <a:r>
              <a:rPr lang="en-US" sz="1600" dirty="0"/>
              <a:t>Some environmental organizations (but widespread concerns about EJ impacts and other issues)</a:t>
            </a:r>
          </a:p>
          <a:p>
            <a:pPr marL="285750" indent="-285750">
              <a:buFont typeface="Arial" panose="020B0604020202020204" pitchFamily="34" charset="0"/>
              <a:buChar char="•"/>
            </a:pPr>
            <a:r>
              <a:rPr lang="en-US" sz="1600" dirty="0"/>
              <a:t>Electrification and hydrogen backers (charging and H2 stations have benefitted under California LCFS)</a:t>
            </a:r>
          </a:p>
          <a:p>
            <a:r>
              <a:rPr lang="en-US" sz="1600" dirty="0"/>
              <a:t>Oil industry: publicly opposed … but curious?</a:t>
            </a:r>
          </a:p>
          <a:p>
            <a:pPr algn="r"/>
            <a:r>
              <a:rPr lang="en-US" sz="1600" b="1" dirty="0"/>
              <a:t>… Biden Administration: TBD</a:t>
            </a:r>
          </a:p>
          <a:p>
            <a:endParaRPr lang="en-US" sz="1600" dirty="0"/>
          </a:p>
        </p:txBody>
      </p:sp>
      <p:sp>
        <p:nvSpPr>
          <p:cNvPr id="5" name="Slide Number Placeholder 4">
            <a:extLst>
              <a:ext uri="{FF2B5EF4-FFF2-40B4-BE49-F238E27FC236}">
                <a16:creationId xmlns:a16="http://schemas.microsoft.com/office/drawing/2014/main" id="{95ED7519-F38A-D548-A617-A30442ECC68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7B581-6BF3-6D4E-B0DE-BB20D4DED491}" type="slidenum">
              <a:rPr kumimoji="0" lang="en-US" sz="800" b="0" i="0" u="none" strike="noStrike" kern="1200" cap="none" spc="0" normalizeH="0" baseline="0" noProof="0" smtClean="0">
                <a:ln>
                  <a:noFill/>
                </a:ln>
                <a:solidFill>
                  <a:srgbClr val="00307C">
                    <a:tint val="75000"/>
                  </a:srgbClr>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307C">
                  <a:tint val="75000"/>
                </a:srgbClr>
              </a:solidFill>
              <a:effectLst/>
              <a:uLnTx/>
              <a:uFillTx/>
              <a:latin typeface="Helvetica" pitchFamily="2" charset="0"/>
              <a:ea typeface="+mn-ea"/>
              <a:cs typeface="+mn-cs"/>
            </a:endParaRPr>
          </a:p>
        </p:txBody>
      </p:sp>
    </p:spTree>
    <p:extLst>
      <p:ext uri="{BB962C8B-B14F-4D97-AF65-F5344CB8AC3E}">
        <p14:creationId xmlns:p14="http://schemas.microsoft.com/office/powerpoint/2010/main" val="22712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D838F-DC81-E844-BEE6-8BA0139B7FAC}"/>
              </a:ext>
            </a:extLst>
          </p:cNvPr>
          <p:cNvSpPr>
            <a:spLocks noGrp="1"/>
          </p:cNvSpPr>
          <p:nvPr>
            <p:ph type="body" sz="quarter" idx="10"/>
          </p:nvPr>
        </p:nvSpPr>
        <p:spPr/>
        <p:txBody>
          <a:bodyPr/>
          <a:lstStyle/>
          <a:p>
            <a:r>
              <a:rPr lang="en-US" dirty="0" err="1"/>
              <a:t>www.catf.us</a:t>
            </a:r>
            <a:endParaRPr lang="en-US" dirty="0"/>
          </a:p>
          <a:p>
            <a:r>
              <a:rPr lang="en-US" dirty="0" err="1"/>
              <a:t>jlewis@catf.us</a:t>
            </a:r>
            <a:endParaRPr lang="en-US" dirty="0"/>
          </a:p>
        </p:txBody>
      </p:sp>
    </p:spTree>
    <p:extLst>
      <p:ext uri="{BB962C8B-B14F-4D97-AF65-F5344CB8AC3E}">
        <p14:creationId xmlns:p14="http://schemas.microsoft.com/office/powerpoint/2010/main" val="392116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9841ED-8D6B-4741-A7AC-CBA8F8AC5298}"/>
              </a:ext>
            </a:extLst>
          </p:cNvPr>
          <p:cNvSpPr txBox="1"/>
          <p:nvPr/>
        </p:nvSpPr>
        <p:spPr>
          <a:xfrm>
            <a:off x="1190172" y="659590"/>
            <a:ext cx="9419772" cy="6099619"/>
          </a:xfrm>
          <a:prstGeom prst="rect">
            <a:avLst/>
          </a:prstGeom>
          <a:noFill/>
        </p:spPr>
        <p:txBody>
          <a:bodyPr wrap="square">
            <a:spAutoFit/>
          </a:bodyPr>
          <a:lstStyle/>
          <a:p>
            <a:pPr marL="0" marR="0" algn="ctr">
              <a:lnSpc>
                <a:spcPct val="107000"/>
              </a:lnSpc>
              <a:spcBef>
                <a:spcPts val="0"/>
              </a:spcBef>
              <a:spcAft>
                <a:spcPts val="800"/>
              </a:spcAft>
            </a:pPr>
            <a:r>
              <a:rPr lang="en-US" dirty="0">
                <a:effectLst/>
                <a:latin typeface="Arial Narrow" panose="020B0606020202030204" pitchFamily="34" charset="0"/>
                <a:ea typeface="Calibri" panose="020F0502020204030204" pitchFamily="34" charset="0"/>
                <a:cs typeface="Arial" panose="020B0604020202020204" pitchFamily="34" charset="0"/>
              </a:rPr>
              <a:t>Stakeholder questions: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There has been some concern raised about how LCFS might impact small businesses and economically-disadvantaged communities. What are your thoughts on the benefits and costs to these constituencies, and how to ensure equitable impacts?</a:t>
            </a: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Two sectors—aviation and marine shipping—are both difficult to electrify and may be potential targets for a LCFS. Given the borderless nature of these industries, where does international cooperation stand on establishing a policy framework?</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Could you speak about the complexities surrounding food prices and a LCFS? How would a LCFS protect against direct competition for food sources and land that might grow food sources?</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How would a LCFS and other electrification policies interact? How can these policies be aligned to be complementary?</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Building out charging infrastructure is a big hurdle to EV deployment. Where do we stand currently with public EV charging infrastructure options? Where do we need to get to ensure that lack of charging is no longer a barrier to EV adoption? What are the policy levers to achieving this? How can public private partnerships play a role?</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What are the supply chain risks with electric vehicles and batteries? How can these risks particularly with rare earth metals be addressed?</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effectLst/>
                <a:latin typeface="Arial Narrow" panose="020B0606020202030204" pitchFamily="34" charset="0"/>
                <a:ea typeface="Calibri" panose="020F0502020204030204" pitchFamily="34" charset="0"/>
                <a:cs typeface="Arial" panose="020B0604020202020204" pitchFamily="34" charset="0"/>
              </a:rPr>
              <a:t>What feedback is most helpful to you from the business community? How can we best assist in ensuring that policy development rigorously considers challenges that businesses might face and how the private sector can play a positive role?</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8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4F3B7EC-E211-4956-AFA2-680B33ECEC4B}"/>
              </a:ext>
            </a:extLst>
          </p:cNvPr>
          <p:cNvPicPr>
            <a:picLocks noChangeAspect="1"/>
          </p:cNvPicPr>
          <p:nvPr/>
        </p:nvPicPr>
        <p:blipFill>
          <a:blip r:embed="rId2"/>
          <a:stretch>
            <a:fillRect/>
          </a:stretch>
        </p:blipFill>
        <p:spPr>
          <a:xfrm>
            <a:off x="2894545" y="228600"/>
            <a:ext cx="2999496" cy="2999496"/>
          </a:xfrm>
          <a:prstGeom prst="rect">
            <a:avLst/>
          </a:prstGeom>
        </p:spPr>
      </p:pic>
      <p:sp>
        <p:nvSpPr>
          <p:cNvPr id="5" name="TextBox 4">
            <a:extLst>
              <a:ext uri="{FF2B5EF4-FFF2-40B4-BE49-F238E27FC236}">
                <a16:creationId xmlns:a16="http://schemas.microsoft.com/office/drawing/2014/main" id="{5B428E5B-D410-4F2B-9B46-A3666B6A8216}"/>
              </a:ext>
            </a:extLst>
          </p:cNvPr>
          <p:cNvSpPr txBox="1"/>
          <p:nvPr/>
        </p:nvSpPr>
        <p:spPr>
          <a:xfrm>
            <a:off x="1291772" y="3277563"/>
            <a:ext cx="11030857" cy="3077766"/>
          </a:xfrm>
          <a:prstGeom prst="rect">
            <a:avLst/>
          </a:prstGeom>
          <a:noFill/>
        </p:spPr>
        <p:txBody>
          <a:bodyPr wrap="square" rtlCol="0">
            <a:spAutoFit/>
          </a:bodyPr>
          <a:lstStyle/>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Low-Carbon Fuels Standards and Transportation Decarbonization (today)</a:t>
            </a:r>
          </a:p>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Improving Access to SBIR and Federal Energy Innovation Programs (March 4)</a:t>
            </a:r>
          </a:p>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Industrial Decarbonization and Buy Clean Procurement Policies (Apri</a:t>
            </a:r>
            <a:r>
              <a:rPr lang="en-US" sz="2400" dirty="0">
                <a:solidFill>
                  <a:srgbClr val="171D26"/>
                </a:solidFill>
                <a:latin typeface="Arial Narrow" panose="020B0606020202030204" pitchFamily="34" charset="0"/>
              </a:rPr>
              <a:t>l)</a:t>
            </a:r>
            <a:endParaRPr lang="en-US" sz="2400" i="0" u="none" strike="noStrike" dirty="0">
              <a:solidFill>
                <a:srgbClr val="171D26"/>
              </a:solidFill>
              <a:effectLst/>
              <a:latin typeface="Arial Narrow" panose="020B0606020202030204" pitchFamily="34" charset="0"/>
            </a:endParaRPr>
          </a:p>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Innovative Financing for Technology Demonstration and Commercialization (May)</a:t>
            </a:r>
          </a:p>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Introductory Roundtables with DOE Program Offices (June)</a:t>
            </a:r>
          </a:p>
          <a:p>
            <a:pPr marL="342900" indent="-342900" algn="l">
              <a:spcAft>
                <a:spcPts val="1200"/>
              </a:spcAft>
              <a:buFont typeface="Wingdings" panose="05000000000000000000" pitchFamily="2" charset="2"/>
              <a:buChar char="§"/>
            </a:pPr>
            <a:r>
              <a:rPr lang="en-US" sz="2400" i="0" u="none" strike="noStrike" dirty="0">
                <a:solidFill>
                  <a:srgbClr val="171D26"/>
                </a:solidFill>
                <a:effectLst/>
                <a:latin typeface="Arial Narrow" panose="020B0606020202030204" pitchFamily="34" charset="0"/>
              </a:rPr>
              <a:t>National Institutes for Energy Innovation/DOE Reorganization Proposals (July)</a:t>
            </a:r>
          </a:p>
        </p:txBody>
      </p:sp>
      <p:sp>
        <p:nvSpPr>
          <p:cNvPr id="6" name="TextBox 5">
            <a:extLst>
              <a:ext uri="{FF2B5EF4-FFF2-40B4-BE49-F238E27FC236}">
                <a16:creationId xmlns:a16="http://schemas.microsoft.com/office/drawing/2014/main" id="{CF6D0A1E-05F2-4C7D-9A54-FD08C1F66269}"/>
              </a:ext>
            </a:extLst>
          </p:cNvPr>
          <p:cNvSpPr txBox="1"/>
          <p:nvPr/>
        </p:nvSpPr>
        <p:spPr>
          <a:xfrm>
            <a:off x="5894041" y="1011191"/>
            <a:ext cx="3230668" cy="1077218"/>
          </a:xfrm>
          <a:prstGeom prst="rect">
            <a:avLst/>
          </a:prstGeom>
          <a:noFill/>
        </p:spPr>
        <p:txBody>
          <a:bodyPr wrap="square">
            <a:spAutoFit/>
          </a:bodyPr>
          <a:lstStyle/>
          <a:p>
            <a:r>
              <a:rPr lang="en-US" sz="3200" i="1" dirty="0">
                <a:solidFill>
                  <a:srgbClr val="171D26"/>
                </a:solidFill>
                <a:latin typeface="Arial Narrow" panose="020B0606020202030204" pitchFamily="34" charset="0"/>
              </a:rPr>
              <a:t>STAKEHOLDER</a:t>
            </a:r>
          </a:p>
          <a:p>
            <a:r>
              <a:rPr lang="en-US" sz="3200" i="1" dirty="0">
                <a:solidFill>
                  <a:srgbClr val="171D26"/>
                </a:solidFill>
                <a:latin typeface="Arial Narrow" panose="020B0606020202030204" pitchFamily="34" charset="0"/>
              </a:rPr>
              <a:t>DISCUSSIONS</a:t>
            </a:r>
            <a:endParaRPr lang="en-US" sz="3200" i="1" dirty="0"/>
          </a:p>
        </p:txBody>
      </p:sp>
    </p:spTree>
    <p:extLst>
      <p:ext uri="{BB962C8B-B14F-4D97-AF65-F5344CB8AC3E}">
        <p14:creationId xmlns:p14="http://schemas.microsoft.com/office/powerpoint/2010/main" val="6872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4F3B7EC-E211-4956-AFA2-680B33ECEC4B}"/>
              </a:ext>
            </a:extLst>
          </p:cNvPr>
          <p:cNvPicPr>
            <a:picLocks noChangeAspect="1"/>
          </p:cNvPicPr>
          <p:nvPr/>
        </p:nvPicPr>
        <p:blipFill>
          <a:blip r:embed="rId2"/>
          <a:stretch>
            <a:fillRect/>
          </a:stretch>
        </p:blipFill>
        <p:spPr>
          <a:xfrm>
            <a:off x="3096504" y="-104714"/>
            <a:ext cx="2999496" cy="2999496"/>
          </a:xfrm>
          <a:prstGeom prst="rect">
            <a:avLst/>
          </a:prstGeom>
        </p:spPr>
      </p:pic>
      <p:sp>
        <p:nvSpPr>
          <p:cNvPr id="5" name="TextBox 4">
            <a:extLst>
              <a:ext uri="{FF2B5EF4-FFF2-40B4-BE49-F238E27FC236}">
                <a16:creationId xmlns:a16="http://schemas.microsoft.com/office/drawing/2014/main" id="{5B428E5B-D410-4F2B-9B46-A3666B6A8216}"/>
              </a:ext>
            </a:extLst>
          </p:cNvPr>
          <p:cNvSpPr txBox="1"/>
          <p:nvPr/>
        </p:nvSpPr>
        <p:spPr>
          <a:xfrm>
            <a:off x="1025737" y="2637823"/>
            <a:ext cx="11296891" cy="4247317"/>
          </a:xfrm>
          <a:prstGeom prst="rect">
            <a:avLst/>
          </a:prstGeom>
          <a:noFill/>
        </p:spPr>
        <p:txBody>
          <a:bodyPr wrap="square" rtlCol="0">
            <a:spAutoFit/>
          </a:bodyPr>
          <a:lstStyle/>
          <a:p>
            <a:pPr marR="0" lvl="0" algn="ctr"/>
            <a:r>
              <a:rPr lang="en-US" b="1" dirty="0">
                <a:latin typeface="Arial Narrow" panose="020B0606020202030204" pitchFamily="34" charset="0"/>
                <a:ea typeface="Times New Roman" panose="02020603050405020304" pitchFamily="18" charset="0"/>
              </a:rPr>
              <a:t>Premium (dues-paying) members only – Business Network or Executive Circle:</a:t>
            </a:r>
          </a:p>
          <a:p>
            <a:pPr marR="0" lvl="0" algn="ctr"/>
            <a:endParaRPr lang="en-US" sz="1800" b="1" dirty="0">
              <a:effectLst/>
              <a:latin typeface="Arial Narrow" panose="020B0606020202030204" pitchFamily="34" charset="0"/>
              <a:ea typeface="Times New Roman" panose="02020603050405020304" pitchFamily="18"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can we decarbonize the U.S. transportation sector?</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can we decarbonize the U.S. industrial sector?</a:t>
            </a:r>
          </a:p>
          <a:p>
            <a:pPr marL="342900" indent="-342900">
              <a:buFont typeface="Wingdings" panose="05000000000000000000" pitchFamily="2" charset="2"/>
              <a:buChar char="§"/>
            </a:pPr>
            <a:r>
              <a:rPr lang="en-US" sz="1800" spc="15" dirty="0">
                <a:solidFill>
                  <a:srgbClr val="202124"/>
                </a:solidFill>
                <a:effectLst/>
                <a:latin typeface="Arial Narrow" panose="020B0606020202030204" pitchFamily="34" charset="0"/>
                <a:ea typeface="Times New Roman" panose="02020603050405020304" pitchFamily="18" charset="0"/>
              </a:rPr>
              <a:t>How can we incentivize the green hydrogen economy?</a:t>
            </a:r>
            <a:endParaRPr lang="en-US" sz="1800" dirty="0">
              <a:solidFill>
                <a:srgbClr val="202124"/>
              </a:solidFill>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do we create money out of nothing (i.e., provide innovative financing for clean energy)?</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do we continue to grow our businesses in an uncertain economy?</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do we solve the talent/expertise/training gap for the clean energy industry?</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can we promote diversity and inclusion in the clean energy industry?</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can we demonstrate/commercialize new "startup" technologies?</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do we run the "business" part (i.e., HR, accounting, equity ownership) of our companies more efficiently/effectively?</a:t>
            </a:r>
            <a:endParaRPr lang="en-US" sz="1800" dirty="0">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dirty="0">
                <a:effectLst/>
                <a:latin typeface="Arial Narrow" panose="020B0606020202030204" pitchFamily="34" charset="0"/>
                <a:ea typeface="Times New Roman" panose="02020603050405020304" pitchFamily="18" charset="0"/>
              </a:rPr>
              <a:t>How can we convince customers to spend money to save money down the road?</a:t>
            </a:r>
          </a:p>
          <a:p>
            <a:pPr marL="342900" marR="0" lvl="0" indent="-342900">
              <a:buFont typeface="Wingdings" panose="05000000000000000000" pitchFamily="2" charset="2"/>
              <a:buChar char="§"/>
            </a:pPr>
            <a:r>
              <a:rPr lang="en-US" sz="1800" spc="15" dirty="0">
                <a:solidFill>
                  <a:srgbClr val="202124"/>
                </a:solidFill>
                <a:effectLst/>
                <a:latin typeface="Arial Narrow" panose="020B0606020202030204" pitchFamily="34" charset="0"/>
                <a:ea typeface="Times New Roman" panose="02020603050405020304" pitchFamily="18" charset="0"/>
              </a:rPr>
              <a:t>How can we protect intellectual property at low cost?</a:t>
            </a:r>
            <a:endParaRPr lang="en-US" sz="1800" dirty="0">
              <a:solidFill>
                <a:srgbClr val="202124"/>
              </a:solidFill>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r>
              <a:rPr lang="en-US" sz="1800" spc="15" dirty="0">
                <a:solidFill>
                  <a:srgbClr val="202124"/>
                </a:solidFill>
                <a:effectLst/>
                <a:latin typeface="Arial Narrow" panose="020B0606020202030204" pitchFamily="34" charset="0"/>
                <a:ea typeface="Times New Roman" panose="02020603050405020304" pitchFamily="18" charset="0"/>
              </a:rPr>
              <a:t>How can clean energy play a bigger role in supporting emergency &amp; disaster relief in crises?</a:t>
            </a:r>
            <a:endParaRPr lang="en-US" sz="1800" dirty="0">
              <a:solidFill>
                <a:srgbClr val="202124"/>
              </a:solidFill>
              <a:effectLst/>
              <a:latin typeface="Arial Narrow" panose="020B0606020202030204" pitchFamily="34" charset="0"/>
              <a:ea typeface="Calibri" panose="020F0502020204030204" pitchFamily="34" charset="0"/>
            </a:endParaRPr>
          </a:p>
          <a:p>
            <a:pPr marL="342900" marR="0" lvl="0" indent="-342900">
              <a:buFont typeface="Wingdings" panose="05000000000000000000" pitchFamily="2" charset="2"/>
              <a:buChar char="§"/>
            </a:pPr>
            <a:endParaRPr lang="en-US" sz="1800" dirty="0">
              <a:effectLst/>
              <a:latin typeface="Arial Narrow" panose="020B0606020202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5740637-B94A-4D8C-9ED3-EF9332D02B1B}"/>
              </a:ext>
            </a:extLst>
          </p:cNvPr>
          <p:cNvSpPr txBox="1"/>
          <p:nvPr/>
        </p:nvSpPr>
        <p:spPr>
          <a:xfrm>
            <a:off x="5894041" y="706391"/>
            <a:ext cx="3230668" cy="1077218"/>
          </a:xfrm>
          <a:prstGeom prst="rect">
            <a:avLst/>
          </a:prstGeom>
          <a:noFill/>
        </p:spPr>
        <p:txBody>
          <a:bodyPr wrap="square">
            <a:spAutoFit/>
          </a:bodyPr>
          <a:lstStyle/>
          <a:p>
            <a:r>
              <a:rPr lang="en-US" sz="3200" i="1" u="none" strike="noStrike" dirty="0">
                <a:solidFill>
                  <a:srgbClr val="171D26"/>
                </a:solidFill>
                <a:effectLst/>
                <a:latin typeface="Arial Narrow" panose="020B0606020202030204" pitchFamily="34" charset="0"/>
              </a:rPr>
              <a:t>MEMBERS-ONLY SALONS</a:t>
            </a:r>
            <a:endParaRPr lang="en-US" sz="3200" i="1" dirty="0"/>
          </a:p>
        </p:txBody>
      </p:sp>
    </p:spTree>
    <p:extLst>
      <p:ext uri="{BB962C8B-B14F-4D97-AF65-F5344CB8AC3E}">
        <p14:creationId xmlns:p14="http://schemas.microsoft.com/office/powerpoint/2010/main" val="33168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7FB8C6-D0EE-454A-A42F-54982E33B30E}"/>
              </a:ext>
            </a:extLst>
          </p:cNvPr>
          <p:cNvPicPr>
            <a:picLocks noChangeAspect="1"/>
          </p:cNvPicPr>
          <p:nvPr/>
        </p:nvPicPr>
        <p:blipFill>
          <a:blip r:embed="rId2"/>
          <a:stretch>
            <a:fillRect/>
          </a:stretch>
        </p:blipFill>
        <p:spPr>
          <a:xfrm>
            <a:off x="2844254" y="1704615"/>
            <a:ext cx="6213997" cy="3448769"/>
          </a:xfrm>
          <a:prstGeom prst="rect">
            <a:avLst/>
          </a:prstGeom>
        </p:spPr>
      </p:pic>
      <p:sp>
        <p:nvSpPr>
          <p:cNvPr id="8" name="Rectangle 7">
            <a:extLst>
              <a:ext uri="{FF2B5EF4-FFF2-40B4-BE49-F238E27FC236}">
                <a16:creationId xmlns:a16="http://schemas.microsoft.com/office/drawing/2014/main" id="{16F20EFD-E8A1-4051-9C92-F25E784C2DBE}"/>
              </a:ext>
            </a:extLst>
          </p:cNvPr>
          <p:cNvSpPr/>
          <p:nvPr/>
        </p:nvSpPr>
        <p:spPr>
          <a:xfrm>
            <a:off x="3801539" y="4964107"/>
            <a:ext cx="4957639" cy="800219"/>
          </a:xfrm>
          <a:prstGeom prst="rect">
            <a:avLst/>
          </a:prstGeom>
        </p:spPr>
        <p:txBody>
          <a:bodyPr wrap="none">
            <a:spAutoFit/>
          </a:bodyPr>
          <a:lstStyle/>
          <a:p>
            <a:pPr algn="ctr" defTabSz="914400"/>
            <a:r>
              <a:rPr lang="en-US" sz="2300" b="1" dirty="0">
                <a:solidFill>
                  <a:srgbClr val="002060"/>
                </a:solidFill>
                <a:latin typeface="Arial Narrow" panose="020B0606020202030204" pitchFamily="34" charset="0"/>
              </a:rPr>
              <a:t>It’s time to put your business on the map.</a:t>
            </a:r>
          </a:p>
          <a:p>
            <a:pPr algn="ctr" defTabSz="914400"/>
            <a:r>
              <a:rPr lang="en-US" sz="2300" b="1" dirty="0">
                <a:solidFill>
                  <a:srgbClr val="002060"/>
                </a:solidFill>
                <a:latin typeface="Arial Narrow" panose="020B0606020202030204" pitchFamily="34" charset="0"/>
              </a:rPr>
              <a:t>Visit </a:t>
            </a:r>
            <a:r>
              <a:rPr lang="en-US" sz="2300" b="1" dirty="0">
                <a:solidFill>
                  <a:srgbClr val="002060"/>
                </a:solidFill>
                <a:latin typeface="Arial Narrow" panose="020B0606020202030204" pitchFamily="34" charset="0"/>
                <a:hlinkClick r:id="rId3"/>
              </a:rPr>
              <a:t>www.cebn.org</a:t>
            </a:r>
            <a:r>
              <a:rPr lang="en-US" sz="2300" b="1" dirty="0">
                <a:solidFill>
                  <a:srgbClr val="002060"/>
                </a:solidFill>
                <a:latin typeface="Arial Narrow" panose="020B0606020202030204" pitchFamily="34" charset="0"/>
              </a:rPr>
              <a:t> to get started.</a:t>
            </a:r>
          </a:p>
        </p:txBody>
      </p:sp>
      <p:pic>
        <p:nvPicPr>
          <p:cNvPr id="9" name="Picture 8">
            <a:extLst>
              <a:ext uri="{FF2B5EF4-FFF2-40B4-BE49-F238E27FC236}">
                <a16:creationId xmlns:a16="http://schemas.microsoft.com/office/drawing/2014/main" id="{3E9DBDE9-D296-4597-B3D6-D7032A2BAE73}"/>
              </a:ext>
            </a:extLst>
          </p:cNvPr>
          <p:cNvPicPr/>
          <p:nvPr/>
        </p:nvPicPr>
        <p:blipFill>
          <a:blip r:embed="rId4">
            <a:extLst>
              <a:ext uri="{28A0092B-C50C-407E-A947-70E740481C1C}">
                <a14:useLocalDpi xmlns:a14="http://schemas.microsoft.com/office/drawing/2010/main"/>
              </a:ext>
            </a:extLst>
          </a:blip>
          <a:stretch>
            <a:fillRect/>
          </a:stretch>
        </p:blipFill>
        <p:spPr>
          <a:xfrm>
            <a:off x="4562695" y="677937"/>
            <a:ext cx="3066609" cy="684953"/>
          </a:xfrm>
          <a:prstGeom prst="rect">
            <a:avLst/>
          </a:prstGeom>
        </p:spPr>
      </p:pic>
      <p:sp>
        <p:nvSpPr>
          <p:cNvPr id="2" name="Rectangle 1">
            <a:extLst>
              <a:ext uri="{FF2B5EF4-FFF2-40B4-BE49-F238E27FC236}">
                <a16:creationId xmlns:a16="http://schemas.microsoft.com/office/drawing/2014/main" id="{5D046807-EA25-47B0-86D7-EB3559E29E00}"/>
              </a:ext>
            </a:extLst>
          </p:cNvPr>
          <p:cNvSpPr/>
          <p:nvPr/>
        </p:nvSpPr>
        <p:spPr>
          <a:xfrm>
            <a:off x="154026" y="5767409"/>
            <a:ext cx="11718887" cy="800219"/>
          </a:xfrm>
          <a:prstGeom prst="rect">
            <a:avLst/>
          </a:prstGeom>
        </p:spPr>
        <p:txBody>
          <a:bodyPr wrap="square">
            <a:spAutoFit/>
          </a:bodyPr>
          <a:lstStyle/>
          <a:p>
            <a:pPr algn="ctr" defTabSz="914400"/>
            <a:endParaRPr lang="en-US" sz="1600" dirty="0">
              <a:solidFill>
                <a:prstClr val="black"/>
              </a:solidFill>
              <a:latin typeface="Arial Narrow" charset="0"/>
              <a:ea typeface="Arial Narrow" charset="0"/>
              <a:cs typeface="Arial Narrow" charset="0"/>
              <a:hlinkClick r:id="rId5"/>
            </a:endParaRPr>
          </a:p>
          <a:p>
            <a:pPr algn="ctr" defTabSz="914400"/>
            <a:r>
              <a:rPr lang="en-US" sz="1600" dirty="0">
                <a:solidFill>
                  <a:prstClr val="black"/>
                </a:solidFill>
                <a:latin typeface="Arial Narrow" charset="0"/>
                <a:ea typeface="Arial Narrow" charset="0"/>
                <a:cs typeface="Arial Narrow" charset="0"/>
                <a:hlinkClick r:id="rId5"/>
              </a:rPr>
              <a:t>Twitter</a:t>
            </a:r>
            <a:r>
              <a:rPr lang="en-US" sz="1600" dirty="0">
                <a:solidFill>
                  <a:prstClr val="black"/>
                </a:solidFill>
                <a:latin typeface="Arial Narrow" charset="0"/>
                <a:ea typeface="Arial Narrow" charset="0"/>
                <a:cs typeface="Arial Narrow" charset="0"/>
              </a:rPr>
              <a:t>, </a:t>
            </a:r>
            <a:r>
              <a:rPr lang="en-US" sz="1600" dirty="0">
                <a:solidFill>
                  <a:prstClr val="black"/>
                </a:solidFill>
                <a:latin typeface="Arial Narrow" charset="0"/>
                <a:ea typeface="Arial Narrow" charset="0"/>
                <a:cs typeface="Arial Narrow" charset="0"/>
                <a:hlinkClick r:id="rId6"/>
              </a:rPr>
              <a:t>LinkedIn</a:t>
            </a:r>
            <a:r>
              <a:rPr lang="en-US" sz="1600" dirty="0">
                <a:solidFill>
                  <a:prstClr val="black"/>
                </a:solidFill>
                <a:latin typeface="Arial Narrow" charset="0"/>
                <a:ea typeface="Arial Narrow" charset="0"/>
                <a:cs typeface="Arial Narrow" charset="0"/>
              </a:rPr>
              <a:t>, </a:t>
            </a:r>
            <a:r>
              <a:rPr lang="en-US" sz="1600" dirty="0">
                <a:solidFill>
                  <a:prstClr val="black"/>
                </a:solidFill>
                <a:latin typeface="Arial Narrow" charset="0"/>
                <a:ea typeface="Arial Narrow" charset="0"/>
                <a:cs typeface="Arial Narrow" charset="0"/>
                <a:hlinkClick r:id="rId7"/>
              </a:rPr>
              <a:t>Facebook</a:t>
            </a:r>
            <a:r>
              <a:rPr lang="en-US" sz="1600" dirty="0">
                <a:solidFill>
                  <a:prstClr val="black"/>
                </a:solidFill>
                <a:latin typeface="Arial Narrow" charset="0"/>
                <a:ea typeface="Arial Narrow" charset="0"/>
                <a:cs typeface="Arial Narrow" charset="0"/>
              </a:rPr>
              <a:t>, </a:t>
            </a:r>
            <a:r>
              <a:rPr lang="en-US" sz="1600" dirty="0">
                <a:solidFill>
                  <a:prstClr val="black"/>
                </a:solidFill>
                <a:latin typeface="Arial Narrow" charset="0"/>
                <a:ea typeface="Arial Narrow" charset="0"/>
                <a:cs typeface="Arial Narrow" charset="0"/>
                <a:hlinkClick r:id="rId8"/>
              </a:rPr>
              <a:t>YouTube</a:t>
            </a:r>
            <a:endParaRPr lang="en-US" sz="1600" dirty="0">
              <a:solidFill>
                <a:prstClr val="black"/>
              </a:solidFill>
              <a:latin typeface="Arial Narrow" charset="0"/>
              <a:ea typeface="Arial Narrow" charset="0"/>
              <a:cs typeface="Arial Narrow" charset="0"/>
            </a:endParaRPr>
          </a:p>
          <a:p>
            <a:pPr algn="ctr" defTabSz="914400"/>
            <a:r>
              <a:rPr lang="en-US" sz="1400" dirty="0">
                <a:solidFill>
                  <a:prstClr val="black"/>
                </a:solidFill>
                <a:latin typeface="Arial Narrow" charset="0"/>
                <a:ea typeface="Arial Narrow" charset="0"/>
                <a:cs typeface="Arial Narrow" charset="0"/>
              </a:rPr>
              <a:t>Lynn Abramson, President: </a:t>
            </a:r>
            <a:r>
              <a:rPr lang="en-US" sz="1400" dirty="0">
                <a:solidFill>
                  <a:prstClr val="black"/>
                </a:solidFill>
                <a:latin typeface="Arial Narrow" charset="0"/>
                <a:ea typeface="Arial Narrow" charset="0"/>
                <a:cs typeface="Arial Narrow" charset="0"/>
                <a:hlinkClick r:id="rId9"/>
              </a:rPr>
              <a:t>labramson@cebn.org</a:t>
            </a:r>
            <a:r>
              <a:rPr lang="en-US" sz="1400" dirty="0">
                <a:solidFill>
                  <a:prstClr val="black"/>
                </a:solidFill>
                <a:latin typeface="Arial Narrow" charset="0"/>
                <a:ea typeface="Arial Narrow" charset="0"/>
                <a:cs typeface="Arial Narrow" charset="0"/>
              </a:rPr>
              <a:t> </a:t>
            </a:r>
            <a:r>
              <a:rPr lang="en-US" sz="1400" dirty="0">
                <a:solidFill>
                  <a:prstClr val="black"/>
                </a:solidFill>
                <a:latin typeface="Arial Narrow" panose="020B0606020202030204" pitchFamily="34" charset="0"/>
                <a:ea typeface="Arial Narrow" charset="0"/>
                <a:cs typeface="Arial Narrow" charset="0"/>
              </a:rPr>
              <a:t>│</a:t>
            </a:r>
            <a:r>
              <a:rPr lang="en-US" sz="1400" dirty="0">
                <a:solidFill>
                  <a:prstClr val="black"/>
                </a:solidFill>
                <a:latin typeface="Arial Narrow" charset="0"/>
                <a:ea typeface="Arial Narrow" charset="0"/>
                <a:cs typeface="Arial Narrow" charset="0"/>
              </a:rPr>
              <a:t>Andy Barnes, Policy &amp; Communications Director: </a:t>
            </a:r>
            <a:r>
              <a:rPr lang="en-US" sz="1400" dirty="0">
                <a:solidFill>
                  <a:prstClr val="black"/>
                </a:solidFill>
                <a:latin typeface="Arial Narrow" charset="0"/>
                <a:ea typeface="Arial Narrow" charset="0"/>
                <a:cs typeface="Arial Narrow" charset="0"/>
                <a:hlinkClick r:id="rId10"/>
              </a:rPr>
              <a:t>abarnes@cebn.org</a:t>
            </a:r>
            <a:r>
              <a:rPr lang="en-US" sz="1400" dirty="0">
                <a:solidFill>
                  <a:prstClr val="black"/>
                </a:solidFill>
                <a:latin typeface="Arial Narrow" charset="0"/>
                <a:ea typeface="Arial Narrow" charset="0"/>
                <a:cs typeface="Arial Narrow" charset="0"/>
              </a:rPr>
              <a:t> </a:t>
            </a:r>
            <a:r>
              <a:rPr lang="en-US" sz="1400" dirty="0">
                <a:solidFill>
                  <a:prstClr val="black"/>
                </a:solidFill>
                <a:latin typeface="Arial Narrow" panose="020B0606020202030204" pitchFamily="34" charset="0"/>
                <a:ea typeface="Arial Narrow" charset="0"/>
                <a:cs typeface="Arial Narrow" charset="0"/>
              </a:rPr>
              <a:t>│ Zainab Mirza, Program Associate </a:t>
            </a:r>
            <a:r>
              <a:rPr lang="en-US" sz="1400" dirty="0">
                <a:solidFill>
                  <a:prstClr val="black"/>
                </a:solidFill>
                <a:latin typeface="Arial Narrow" panose="020B0606020202030204" pitchFamily="34" charset="0"/>
                <a:ea typeface="Arial Narrow" charset="0"/>
                <a:cs typeface="Arial Narrow" charset="0"/>
                <a:hlinkClick r:id="rId11"/>
              </a:rPr>
              <a:t>zmirza@cebn.org</a:t>
            </a:r>
            <a:r>
              <a:rPr lang="en-US" sz="1400" dirty="0">
                <a:solidFill>
                  <a:prstClr val="black"/>
                </a:solidFill>
                <a:latin typeface="Arial Narrow" panose="020B0606020202030204" pitchFamily="34" charset="0"/>
                <a:ea typeface="Arial Narrow" charset="0"/>
                <a:cs typeface="Arial Narrow" charset="0"/>
              </a:rPr>
              <a:t> </a:t>
            </a:r>
            <a:endParaRPr lang="en-US" sz="1400" dirty="0">
              <a:solidFill>
                <a:prstClr val="black"/>
              </a:solidFill>
              <a:latin typeface="Arial Narrow" charset="0"/>
              <a:ea typeface="Arial Narrow" charset="0"/>
              <a:cs typeface="Arial Narrow" charset="0"/>
            </a:endParaRPr>
          </a:p>
        </p:txBody>
      </p:sp>
      <p:sp>
        <p:nvSpPr>
          <p:cNvPr id="4" name="TextBox 3">
            <a:extLst>
              <a:ext uri="{FF2B5EF4-FFF2-40B4-BE49-F238E27FC236}">
                <a16:creationId xmlns:a16="http://schemas.microsoft.com/office/drawing/2014/main" id="{EA454FA5-826F-4917-B374-0118E782B290}"/>
              </a:ext>
            </a:extLst>
          </p:cNvPr>
          <p:cNvSpPr txBox="1"/>
          <p:nvPr/>
        </p:nvSpPr>
        <p:spPr>
          <a:xfrm>
            <a:off x="11149972" y="6533899"/>
            <a:ext cx="8880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90000"/>
                  </a:srgbClr>
                </a:solidFill>
                <a:effectLst/>
                <a:uLnTx/>
                <a:uFillTx/>
                <a:latin typeface="Arial Narrow" panose="020B0606020202030204" pitchFamily="34" charset="0"/>
                <a:ea typeface="+mn-ea"/>
                <a:cs typeface="+mn-cs"/>
              </a:rPr>
              <a:t>©2021 CEBN</a:t>
            </a:r>
          </a:p>
        </p:txBody>
      </p:sp>
    </p:spTree>
    <p:extLst>
      <p:ext uri="{BB962C8B-B14F-4D97-AF65-F5344CB8AC3E}">
        <p14:creationId xmlns:p14="http://schemas.microsoft.com/office/powerpoint/2010/main" val="350067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2589" r="13341" b="35278"/>
          <a:stretch/>
        </p:blipFill>
        <p:spPr>
          <a:xfrm>
            <a:off x="5798931" y="0"/>
            <a:ext cx="6385262" cy="6858000"/>
          </a:xfrm>
          <a:prstGeom prst="rect">
            <a:avLst/>
          </a:prstGeom>
        </p:spPr>
      </p:pic>
      <p:sp>
        <p:nvSpPr>
          <p:cNvPr id="18" name="Rectangle 17"/>
          <p:cNvSpPr/>
          <p:nvPr/>
        </p:nvSpPr>
        <p:spPr>
          <a:xfrm>
            <a:off x="5798931" y="0"/>
            <a:ext cx="639307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2" y="0"/>
            <a:ext cx="6773607" cy="6858000"/>
          </a:xfrm>
          <a:prstGeom prst="rect">
            <a:avLst/>
          </a:prstGeom>
        </p:spPr>
      </p:pic>
      <p:sp>
        <p:nvSpPr>
          <p:cNvPr id="11" name="TextBox 10"/>
          <p:cNvSpPr txBox="1"/>
          <p:nvPr/>
        </p:nvSpPr>
        <p:spPr>
          <a:xfrm>
            <a:off x="7789935" y="3019821"/>
            <a:ext cx="32073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244" normalizeH="0" baseline="0" noProof="0" dirty="0">
                <a:ln>
                  <a:noFill/>
                </a:ln>
                <a:solidFill>
                  <a:prstClr val="white"/>
                </a:solidFill>
                <a:effectLst/>
                <a:uLnTx/>
                <a:uFillTx/>
                <a:latin typeface="Dense" charset="0"/>
                <a:ea typeface="Dense" charset="0"/>
                <a:cs typeface="Dense" charset="0"/>
              </a:rPr>
              <a:t>OUR MISSION</a:t>
            </a:r>
          </a:p>
        </p:txBody>
      </p:sp>
      <p:pic>
        <p:nvPicPr>
          <p:cNvPr id="27" name="Picture 26" descr="A close up of a sign&#10;&#10;Description generated with very high confidence">
            <a:extLst>
              <a:ext uri="{FF2B5EF4-FFF2-40B4-BE49-F238E27FC236}">
                <a16:creationId xmlns:a16="http://schemas.microsoft.com/office/drawing/2014/main" id="{67C5193D-91F0-4D73-B296-74CF064E743E}"/>
              </a:ext>
            </a:extLst>
          </p:cNvPr>
          <p:cNvPicPr>
            <a:picLocks noChangeAspect="1"/>
          </p:cNvPicPr>
          <p:nvPr/>
        </p:nvPicPr>
        <p:blipFill>
          <a:blip r:embed="rId5" cstate="print">
            <a:biLevel thresh="25000"/>
            <a:alphaModFix amt="2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05983" y="6501318"/>
            <a:ext cx="878412" cy="222375"/>
          </a:xfrm>
          <a:prstGeom prst="rect">
            <a:avLst/>
          </a:prstGeom>
        </p:spPr>
      </p:pic>
      <p:grpSp>
        <p:nvGrpSpPr>
          <p:cNvPr id="29" name="Group 28">
            <a:extLst>
              <a:ext uri="{FF2B5EF4-FFF2-40B4-BE49-F238E27FC236}">
                <a16:creationId xmlns:a16="http://schemas.microsoft.com/office/drawing/2014/main" id="{2960B749-ADE9-41AD-92AE-85E5D12E1F90}"/>
              </a:ext>
            </a:extLst>
          </p:cNvPr>
          <p:cNvGrpSpPr/>
          <p:nvPr/>
        </p:nvGrpSpPr>
        <p:grpSpPr>
          <a:xfrm>
            <a:off x="298988" y="3038461"/>
            <a:ext cx="5382586" cy="2772561"/>
            <a:chOff x="322851" y="3048860"/>
            <a:chExt cx="5382586" cy="2772561"/>
          </a:xfrm>
        </p:grpSpPr>
        <p:pic>
          <p:nvPicPr>
            <p:cNvPr id="2" name="Picture 1">
              <a:extLst>
                <a:ext uri="{FF2B5EF4-FFF2-40B4-BE49-F238E27FC236}">
                  <a16:creationId xmlns:a16="http://schemas.microsoft.com/office/drawing/2014/main" id="{42B065F8-2BC0-478A-86EC-CEFCB5695333}"/>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4952" y="3326455"/>
              <a:ext cx="1200329" cy="1200329"/>
            </a:xfrm>
            <a:prstGeom prst="rect">
              <a:avLst/>
            </a:prstGeom>
          </p:spPr>
        </p:pic>
        <p:pic>
          <p:nvPicPr>
            <p:cNvPr id="4" name="Picture 3">
              <a:extLst>
                <a:ext uri="{FF2B5EF4-FFF2-40B4-BE49-F238E27FC236}">
                  <a16:creationId xmlns:a16="http://schemas.microsoft.com/office/drawing/2014/main" id="{6FD829D7-5BBD-4714-9D8C-C7F7F0FA762A}"/>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2851" y="3048860"/>
              <a:ext cx="1755518" cy="1755518"/>
            </a:xfrm>
            <a:prstGeom prst="rect">
              <a:avLst/>
            </a:prstGeom>
          </p:spPr>
        </p:pic>
        <p:pic>
          <p:nvPicPr>
            <p:cNvPr id="5" name="Picture 4">
              <a:extLst>
                <a:ext uri="{FF2B5EF4-FFF2-40B4-BE49-F238E27FC236}">
                  <a16:creationId xmlns:a16="http://schemas.microsoft.com/office/drawing/2014/main" id="{78DAAABD-E3BD-4628-8F90-EC7620AF43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1669" y="3220260"/>
              <a:ext cx="1435911" cy="1435911"/>
            </a:xfrm>
            <a:prstGeom prst="rect">
              <a:avLst/>
            </a:prstGeom>
          </p:spPr>
        </p:pic>
        <p:sp>
          <p:nvSpPr>
            <p:cNvPr id="6" name="Rectangle 5">
              <a:extLst>
                <a:ext uri="{FF2B5EF4-FFF2-40B4-BE49-F238E27FC236}">
                  <a16:creationId xmlns:a16="http://schemas.microsoft.com/office/drawing/2014/main" id="{A9AEC8E6-5419-44F6-901B-5A463CD29947}"/>
                </a:ext>
              </a:extLst>
            </p:cNvPr>
            <p:cNvSpPr/>
            <p:nvPr/>
          </p:nvSpPr>
          <p:spPr>
            <a:xfrm>
              <a:off x="667611" y="4804378"/>
              <a:ext cx="106599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Policy Support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80C80C6-EC20-44D0-9A74-DCC03E36E480}"/>
                </a:ext>
              </a:extLst>
            </p:cNvPr>
            <p:cNvSpPr/>
            <p:nvPr/>
          </p:nvSpPr>
          <p:spPr>
            <a:xfrm>
              <a:off x="1979122" y="4805758"/>
              <a:ext cx="189233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Market &amp; Technology Education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73E740B-5AC2-49CE-B69A-FB991089AE9A}"/>
                </a:ext>
              </a:extLst>
            </p:cNvPr>
            <p:cNvSpPr/>
            <p:nvPr/>
          </p:nvSpPr>
          <p:spPr>
            <a:xfrm>
              <a:off x="3492917" y="4805758"/>
              <a:ext cx="221252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Business Development Assistance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F59D19F5-6F9C-4F33-A849-CACF70456854}"/>
              </a:ext>
            </a:extLst>
          </p:cNvPr>
          <p:cNvSpPr/>
          <p:nvPr/>
        </p:nvSpPr>
        <p:spPr>
          <a:xfrm>
            <a:off x="74724" y="2182186"/>
            <a:ext cx="5466709"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small business voice for the clean energy economy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18519E96-8304-4B35-BC86-FEE0EEB11C16}"/>
              </a:ext>
            </a:extLst>
          </p:cNvPr>
          <p:cNvPicPr>
            <a:picLocks noChangeAspect="1"/>
          </p:cNvPicPr>
          <p:nvPr/>
        </p:nvPicPr>
        <p:blipFill>
          <a:blip r:embed="rId10"/>
          <a:stretch>
            <a:fillRect/>
          </a:stretch>
        </p:blipFill>
        <p:spPr>
          <a:xfrm>
            <a:off x="380533" y="934881"/>
            <a:ext cx="5254215" cy="1247305"/>
          </a:xfrm>
          <a:prstGeom prst="rect">
            <a:avLst/>
          </a:prstGeom>
        </p:spPr>
      </p:pic>
      <p:sp>
        <p:nvSpPr>
          <p:cNvPr id="19" name="TextBox 18">
            <a:extLst>
              <a:ext uri="{FF2B5EF4-FFF2-40B4-BE49-F238E27FC236}">
                <a16:creationId xmlns:a16="http://schemas.microsoft.com/office/drawing/2014/main" id="{BCFD7DF9-4397-4C21-9625-8382DE2CE540}"/>
              </a:ext>
            </a:extLst>
          </p:cNvPr>
          <p:cNvSpPr txBox="1"/>
          <p:nvPr/>
        </p:nvSpPr>
        <p:spPr>
          <a:xfrm>
            <a:off x="11203176" y="6504011"/>
            <a:ext cx="88800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90000"/>
                  </a:srgbClr>
                </a:solidFill>
                <a:effectLst/>
                <a:uLnTx/>
                <a:uFillTx/>
                <a:latin typeface="Arial Narrow" panose="020B0606020202030204" pitchFamily="34" charset="0"/>
                <a:ea typeface="+mn-ea"/>
                <a:cs typeface="+mn-cs"/>
              </a:rPr>
              <a:t>©2021 CEBN</a:t>
            </a:r>
          </a:p>
        </p:txBody>
      </p:sp>
    </p:spTree>
    <p:extLst>
      <p:ext uri="{BB962C8B-B14F-4D97-AF65-F5344CB8AC3E}">
        <p14:creationId xmlns:p14="http://schemas.microsoft.com/office/powerpoint/2010/main" val="121009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7D9E6-1EDA-4FCE-B2BE-336256F3C8FC}"/>
              </a:ext>
            </a:extLst>
          </p:cNvPr>
          <p:cNvPicPr>
            <a:picLocks noChangeAspect="1"/>
          </p:cNvPicPr>
          <p:nvPr/>
        </p:nvPicPr>
        <p:blipFill>
          <a:blip r:embed="rId3"/>
          <a:stretch>
            <a:fillRect/>
          </a:stretch>
        </p:blipFill>
        <p:spPr>
          <a:xfrm>
            <a:off x="6603111" y="1704214"/>
            <a:ext cx="5284556" cy="4662297"/>
          </a:xfrm>
          <a:prstGeom prst="rect">
            <a:avLst/>
          </a:prstGeom>
        </p:spPr>
      </p:pic>
      <p:sp>
        <p:nvSpPr>
          <p:cNvPr id="6" name="Rectangle 5"/>
          <p:cNvSpPr/>
          <p:nvPr/>
        </p:nvSpPr>
        <p:spPr>
          <a:xfrm>
            <a:off x="1" y="0"/>
            <a:ext cx="6144388"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0517D02-A7FA-4484-903A-E72F8A39FC74}"/>
              </a:ext>
            </a:extLst>
          </p:cNvPr>
          <p:cNvSpPr/>
          <p:nvPr/>
        </p:nvSpPr>
        <p:spPr>
          <a:xfrm>
            <a:off x="604331" y="361098"/>
            <a:ext cx="3880106" cy="535531"/>
          </a:xfrm>
          <a:prstGeom prst="rect">
            <a:avLst/>
          </a:prstGeom>
        </p:spPr>
        <p:txBody>
          <a:bodyPr wrap="square">
            <a:spAutoFit/>
          </a:bodyPr>
          <a:lstStyle/>
          <a:p>
            <a:pPr marL="0" marR="0" lvl="0" indent="0" algn="l" defTabSz="371464" rtl="0" eaLnBrk="1" fontAlgn="auto" latinLnBrk="0" hangingPunct="1">
              <a:lnSpc>
                <a:spcPct val="80000"/>
              </a:lnSpc>
              <a:spcBef>
                <a:spcPts val="0"/>
              </a:spcBef>
              <a:spcAft>
                <a:spcPts val="542"/>
              </a:spcAft>
              <a:buClrTx/>
              <a:buSzTx/>
              <a:buFontTx/>
              <a:buNone/>
              <a:tabLst/>
              <a:defRPr/>
            </a:pPr>
            <a:r>
              <a:rPr kumimoji="0" lang="en-US" sz="3600" b="1" i="0" u="none" strike="noStrike" kern="1400" cap="none" spc="244" normalizeH="0" baseline="0" noProof="0" dirty="0">
                <a:ln>
                  <a:noFill/>
                </a:ln>
                <a:solidFill>
                  <a:srgbClr val="44546A"/>
                </a:solidFill>
                <a:effectLst/>
                <a:uLnTx/>
                <a:uFillTx/>
                <a:latin typeface="Dense" panose="02000000000000000000" pitchFamily="50" charset="0"/>
                <a:ea typeface="+mn-ea"/>
                <a:cs typeface="+mn-cs"/>
              </a:rPr>
              <a:t>OUR REACH</a:t>
            </a:r>
          </a:p>
        </p:txBody>
      </p:sp>
      <p:sp>
        <p:nvSpPr>
          <p:cNvPr id="4" name="Rectangle 3"/>
          <p:cNvSpPr/>
          <p:nvPr/>
        </p:nvSpPr>
        <p:spPr>
          <a:xfrm>
            <a:off x="604331" y="1260412"/>
            <a:ext cx="5039057" cy="795859"/>
          </a:xfrm>
          <a:prstGeom prst="rect">
            <a:avLst/>
          </a:prstGeom>
        </p:spPr>
        <p:txBody>
          <a:bodyPr wrap="square">
            <a:spAutoFit/>
          </a:bodyPr>
          <a:lstStyle/>
          <a:p>
            <a:pPr marL="0" marR="0" lvl="0" indent="0" algn="l" defTabSz="371464" rtl="0" eaLnBrk="1" fontAlgn="auto" latinLnBrk="0" hangingPunct="1">
              <a:lnSpc>
                <a:spcPct val="120000"/>
              </a:lnSpc>
              <a:spcBef>
                <a:spcPts val="162"/>
              </a:spcBef>
              <a:spcAft>
                <a:spcPts val="0"/>
              </a:spcAft>
              <a:buClrTx/>
              <a:buSzTx/>
              <a:buFontTx/>
              <a:buNone/>
              <a:tabLst/>
              <a:defRPr/>
            </a:pPr>
            <a:r>
              <a:rPr kumimoji="0" lang="en-US" sz="2000" b="1" i="0" u="none" strike="noStrike" kern="1400" cap="none" spc="162" normalizeH="0" baseline="0" noProof="0" dirty="0">
                <a:ln>
                  <a:noFill/>
                </a:ln>
                <a:solidFill>
                  <a:srgbClr val="44546A"/>
                </a:solidFill>
                <a:effectLst/>
                <a:uLnTx/>
                <a:uFillTx/>
                <a:latin typeface="Arial Narrow" charset="0"/>
                <a:ea typeface="Arial Narrow" charset="0"/>
                <a:cs typeface="Arial Narrow" charset="0"/>
              </a:rPr>
              <a:t>5,000+ </a:t>
            </a:r>
            <a:r>
              <a:rPr kumimoji="0" lang="en-US" sz="2000" b="0" i="0" u="none" strike="noStrike" kern="1400" cap="none" spc="162" normalizeH="0" baseline="0" noProof="0" dirty="0">
                <a:ln>
                  <a:noFill/>
                </a:ln>
                <a:solidFill>
                  <a:srgbClr val="44546A"/>
                </a:solidFill>
                <a:effectLst/>
                <a:uLnTx/>
                <a:uFillTx/>
                <a:latin typeface="Arial Narrow" charset="0"/>
                <a:ea typeface="Arial Narrow" charset="0"/>
                <a:cs typeface="Arial Narrow" charset="0"/>
              </a:rPr>
              <a:t>small and midsize business leaders across 50 states</a:t>
            </a:r>
          </a:p>
        </p:txBody>
      </p:sp>
      <p:pic>
        <p:nvPicPr>
          <p:cNvPr id="94" name="Picture 93" descr="A close up of a sign&#10;&#10;Description generated with very high confidence">
            <a:extLst>
              <a:ext uri="{FF2B5EF4-FFF2-40B4-BE49-F238E27FC236}">
                <a16:creationId xmlns:a16="http://schemas.microsoft.com/office/drawing/2014/main" id="{67C5193D-91F0-4D73-B296-74CF064E743E}"/>
              </a:ext>
            </a:extLst>
          </p:cNvPr>
          <p:cNvPicPr>
            <a:picLocks noChangeAspect="1"/>
          </p:cNvPicPr>
          <p:nvPr/>
        </p:nvPicPr>
        <p:blipFill>
          <a:blip r:embed="rId4">
            <a:biLevel thresh="25000"/>
            <a:alphaModFix amt="2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81081" y="6366560"/>
            <a:ext cx="878412" cy="222375"/>
          </a:xfrm>
          <a:prstGeom prst="rect">
            <a:avLst/>
          </a:prstGeom>
        </p:spPr>
      </p:pic>
      <p:sp>
        <p:nvSpPr>
          <p:cNvPr id="9" name="TextBox 8">
            <a:extLst>
              <a:ext uri="{FF2B5EF4-FFF2-40B4-BE49-F238E27FC236}">
                <a16:creationId xmlns:a16="http://schemas.microsoft.com/office/drawing/2014/main" id="{9B440977-A2AD-4697-8E08-2D1823A7F3FE}"/>
              </a:ext>
            </a:extLst>
          </p:cNvPr>
          <p:cNvSpPr txBox="1"/>
          <p:nvPr/>
        </p:nvSpPr>
        <p:spPr>
          <a:xfrm>
            <a:off x="9739267" y="6537730"/>
            <a:ext cx="121632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©2019 CEBN</a:t>
            </a:r>
          </a:p>
        </p:txBody>
      </p:sp>
      <p:pic>
        <p:nvPicPr>
          <p:cNvPr id="11" name="Picture 10">
            <a:extLst>
              <a:ext uri="{FF2B5EF4-FFF2-40B4-BE49-F238E27FC236}">
                <a16:creationId xmlns:a16="http://schemas.microsoft.com/office/drawing/2014/main" id="{CA7B6851-2C54-454D-9BDD-36163BAC4D06}"/>
              </a:ext>
            </a:extLst>
          </p:cNvPr>
          <p:cNvPicPr>
            <a:picLocks noChangeAspect="1"/>
          </p:cNvPicPr>
          <p:nvPr/>
        </p:nvPicPr>
        <p:blipFill>
          <a:blip r:embed="rId6"/>
          <a:stretch>
            <a:fillRect/>
          </a:stretch>
        </p:blipFill>
        <p:spPr>
          <a:xfrm>
            <a:off x="260461" y="2573271"/>
            <a:ext cx="5240761" cy="2908623"/>
          </a:xfrm>
          <a:prstGeom prst="rect">
            <a:avLst/>
          </a:prstGeom>
        </p:spPr>
      </p:pic>
      <p:sp>
        <p:nvSpPr>
          <p:cNvPr id="18" name="Rectangle 17">
            <a:extLst>
              <a:ext uri="{FF2B5EF4-FFF2-40B4-BE49-F238E27FC236}">
                <a16:creationId xmlns:a16="http://schemas.microsoft.com/office/drawing/2014/main" id="{81A09C89-5A9E-4267-8574-0384CD719B54}"/>
              </a:ext>
            </a:extLst>
          </p:cNvPr>
          <p:cNvSpPr/>
          <p:nvPr/>
        </p:nvSpPr>
        <p:spPr>
          <a:xfrm>
            <a:off x="7305336" y="1260348"/>
            <a:ext cx="3880106" cy="426527"/>
          </a:xfrm>
          <a:prstGeom prst="rect">
            <a:avLst/>
          </a:prstGeom>
        </p:spPr>
        <p:txBody>
          <a:bodyPr wrap="square">
            <a:spAutoFit/>
          </a:bodyPr>
          <a:lstStyle/>
          <a:p>
            <a:pPr marL="0" marR="0" lvl="0" indent="0" algn="ctr" defTabSz="371464" rtl="0" eaLnBrk="1" fontAlgn="auto" latinLnBrk="0" hangingPunct="1">
              <a:lnSpc>
                <a:spcPct val="120000"/>
              </a:lnSpc>
              <a:spcBef>
                <a:spcPts val="162"/>
              </a:spcBef>
              <a:spcAft>
                <a:spcPts val="542"/>
              </a:spcAft>
              <a:buClrTx/>
              <a:buSzTx/>
              <a:buFontTx/>
              <a:buNone/>
              <a:tabLst/>
              <a:defRPr/>
            </a:pPr>
            <a:r>
              <a:rPr kumimoji="0" lang="en-US" sz="2000" b="0" i="0" u="none" strike="noStrike" kern="1400" cap="none" spc="162" normalizeH="0" baseline="0" noProof="0" dirty="0">
                <a:ln>
                  <a:noFill/>
                </a:ln>
                <a:solidFill>
                  <a:srgbClr val="44546A"/>
                </a:solidFill>
                <a:effectLst/>
                <a:uLnTx/>
                <a:uFillTx/>
                <a:latin typeface="Arial Narrow" charset="0"/>
                <a:ea typeface="Arial Narrow" charset="0"/>
                <a:cs typeface="Arial Narrow" charset="0"/>
              </a:rPr>
              <a:t>Diverse technologies</a:t>
            </a:r>
          </a:p>
        </p:txBody>
      </p:sp>
      <p:sp>
        <p:nvSpPr>
          <p:cNvPr id="12" name="Rounded Rectangle 6">
            <a:extLst>
              <a:ext uri="{FF2B5EF4-FFF2-40B4-BE49-F238E27FC236}">
                <a16:creationId xmlns:a16="http://schemas.microsoft.com/office/drawing/2014/main" id="{DB0EB46F-34C0-4DDD-9FF5-B504504F1FED}"/>
              </a:ext>
            </a:extLst>
          </p:cNvPr>
          <p:cNvSpPr/>
          <p:nvPr/>
        </p:nvSpPr>
        <p:spPr>
          <a:xfrm rot="2700000">
            <a:off x="6400591" y="3329598"/>
            <a:ext cx="391559" cy="3671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rot="2700000">
            <a:off x="5873774" y="3252247"/>
            <a:ext cx="541227" cy="54122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9CF7123-5568-4B6C-82B5-9E1202B36E55}"/>
              </a:ext>
            </a:extLst>
          </p:cNvPr>
          <p:cNvSpPr txBox="1"/>
          <p:nvPr/>
        </p:nvSpPr>
        <p:spPr>
          <a:xfrm>
            <a:off x="11149972" y="6533899"/>
            <a:ext cx="8880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90000"/>
                  </a:srgbClr>
                </a:solidFill>
                <a:effectLst/>
                <a:uLnTx/>
                <a:uFillTx/>
                <a:latin typeface="Arial Narrow" panose="020B0606020202030204" pitchFamily="34" charset="0"/>
                <a:ea typeface="+mn-ea"/>
                <a:cs typeface="+mn-cs"/>
              </a:rPr>
              <a:t>©2021 CEBN</a:t>
            </a:r>
          </a:p>
        </p:txBody>
      </p:sp>
    </p:spTree>
    <p:extLst>
      <p:ext uri="{BB962C8B-B14F-4D97-AF65-F5344CB8AC3E}">
        <p14:creationId xmlns:p14="http://schemas.microsoft.com/office/powerpoint/2010/main" val="361999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2A5062A-D872-479D-8E87-44BA6280B92F}"/>
              </a:ext>
            </a:extLst>
          </p:cNvPr>
          <p:cNvPicPr>
            <a:picLocks noChangeAspect="1"/>
          </p:cNvPicPr>
          <p:nvPr/>
        </p:nvPicPr>
        <p:blipFill>
          <a:blip r:embed="rId2"/>
          <a:stretch>
            <a:fillRect/>
          </a:stretch>
        </p:blipFill>
        <p:spPr>
          <a:xfrm>
            <a:off x="348343" y="685800"/>
            <a:ext cx="5486400" cy="5486400"/>
          </a:xfrm>
          <a:prstGeom prst="rect">
            <a:avLst/>
          </a:prstGeom>
        </p:spPr>
      </p:pic>
      <p:sp>
        <p:nvSpPr>
          <p:cNvPr id="6" name="Rectangle 5">
            <a:extLst>
              <a:ext uri="{FF2B5EF4-FFF2-40B4-BE49-F238E27FC236}">
                <a16:creationId xmlns:a16="http://schemas.microsoft.com/office/drawing/2014/main" id="{AC668E8D-FEFE-43F8-A226-3054FCE3924D}"/>
              </a:ext>
            </a:extLst>
          </p:cNvPr>
          <p:cNvSpPr/>
          <p:nvPr/>
        </p:nvSpPr>
        <p:spPr>
          <a:xfrm>
            <a:off x="5435063" y="2504757"/>
            <a:ext cx="6212114" cy="1569660"/>
          </a:xfrm>
          <a:prstGeom prst="rect">
            <a:avLst/>
          </a:prstGeom>
        </p:spPr>
        <p:txBody>
          <a:bodyPr wrap="square">
            <a:spAutoFit/>
          </a:bodyPr>
          <a:lstStyle/>
          <a:p>
            <a:r>
              <a:rPr lang="en-US" sz="3200" b="0" i="0" u="none" strike="noStrike" dirty="0">
                <a:effectLst/>
                <a:latin typeface="Arial Narrow" panose="020B0606020202030204" pitchFamily="34" charset="0"/>
              </a:rPr>
              <a:t>KICKSTARTERS:</a:t>
            </a:r>
          </a:p>
          <a:p>
            <a:r>
              <a:rPr lang="en-US" sz="3200" b="0" i="0" u="none" strike="noStrike" dirty="0">
                <a:effectLst/>
                <a:latin typeface="Arial Narrow" panose="020B0606020202030204" pitchFamily="34" charset="0"/>
              </a:rPr>
              <a:t>Jonathan Lewis, Clean Air Task Force</a:t>
            </a:r>
          </a:p>
          <a:p>
            <a:r>
              <a:rPr lang="en-US" sz="3200" b="0" i="0" u="none" strike="noStrike" dirty="0">
                <a:effectLst/>
                <a:latin typeface="Arial Narrow" panose="020B0606020202030204" pitchFamily="34" charset="0"/>
              </a:rPr>
              <a:t>Suzanne Hunt, Hunt Green</a:t>
            </a:r>
            <a:endParaRPr kumimoji="0" lang="en-US" sz="3200" b="0" i="0" u="none" strike="noStrike" kern="1200" cap="none" spc="0" normalizeH="0" baseline="0" noProof="0" dirty="0">
              <a:ln>
                <a:noFill/>
              </a:ln>
              <a:effectLst/>
              <a:uLnTx/>
              <a:uFillTx/>
              <a:latin typeface="Arial Narrow" panose="020B0606020202030204" pitchFamily="34" charset="0"/>
            </a:endParaRPr>
          </a:p>
        </p:txBody>
      </p:sp>
      <p:sp>
        <p:nvSpPr>
          <p:cNvPr id="10" name="TextBox 9">
            <a:extLst>
              <a:ext uri="{FF2B5EF4-FFF2-40B4-BE49-F238E27FC236}">
                <a16:creationId xmlns:a16="http://schemas.microsoft.com/office/drawing/2014/main" id="{49436A54-B827-43DF-AFE7-A5EAAEA5F5CD}"/>
              </a:ext>
            </a:extLst>
          </p:cNvPr>
          <p:cNvSpPr txBox="1"/>
          <p:nvPr/>
        </p:nvSpPr>
        <p:spPr>
          <a:xfrm>
            <a:off x="11203176" y="6504011"/>
            <a:ext cx="88800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90000"/>
                  </a:srgbClr>
                </a:solidFill>
                <a:effectLst/>
                <a:uLnTx/>
                <a:uFillTx/>
                <a:latin typeface="Arial Narrow" panose="020B0606020202030204" pitchFamily="34" charset="0"/>
                <a:ea typeface="+mn-ea"/>
                <a:cs typeface="+mn-cs"/>
              </a:rPr>
              <a:t>©2021 CEBN</a:t>
            </a:r>
          </a:p>
        </p:txBody>
      </p:sp>
    </p:spTree>
    <p:extLst>
      <p:ext uri="{BB962C8B-B14F-4D97-AF65-F5344CB8AC3E}">
        <p14:creationId xmlns:p14="http://schemas.microsoft.com/office/powerpoint/2010/main" val="1392711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979B-FFDA-4E4D-926F-211B2F7CDA0F}"/>
              </a:ext>
            </a:extLst>
          </p:cNvPr>
          <p:cNvSpPr>
            <a:spLocks noGrp="1"/>
          </p:cNvSpPr>
          <p:nvPr>
            <p:ph type="ctrTitle"/>
          </p:nvPr>
        </p:nvSpPr>
        <p:spPr>
          <a:xfrm>
            <a:off x="1135493" y="2428795"/>
            <a:ext cx="8690833" cy="1470646"/>
          </a:xfrm>
        </p:spPr>
        <p:txBody>
          <a:bodyPr/>
          <a:lstStyle/>
          <a:p>
            <a:r>
              <a:rPr lang="en-US" dirty="0"/>
              <a:t>Clean fuel standards and transportation decarbonization</a:t>
            </a:r>
          </a:p>
        </p:txBody>
      </p:sp>
      <p:sp>
        <p:nvSpPr>
          <p:cNvPr id="5" name="Subtitle 4">
            <a:extLst>
              <a:ext uri="{FF2B5EF4-FFF2-40B4-BE49-F238E27FC236}">
                <a16:creationId xmlns:a16="http://schemas.microsoft.com/office/drawing/2014/main" id="{DC0C78F6-4A85-814F-A54B-37AAF4CAF080}"/>
              </a:ext>
            </a:extLst>
          </p:cNvPr>
          <p:cNvSpPr>
            <a:spLocks noGrp="1"/>
          </p:cNvSpPr>
          <p:nvPr>
            <p:ph type="subTitle" idx="1"/>
          </p:nvPr>
        </p:nvSpPr>
        <p:spPr>
          <a:xfrm>
            <a:off x="1135493" y="5405913"/>
            <a:ext cx="7556516" cy="554765"/>
          </a:xfrm>
        </p:spPr>
        <p:txBody>
          <a:bodyPr>
            <a:normAutofit fontScale="92500" lnSpcReduction="10000"/>
          </a:bodyPr>
          <a:lstStyle/>
          <a:p>
            <a:r>
              <a:rPr lang="en-US" dirty="0"/>
              <a:t>February 22, 2021 </a:t>
            </a:r>
          </a:p>
          <a:p>
            <a:r>
              <a:rPr lang="en-US" dirty="0"/>
              <a:t>Jonathan Lewis  |  Senior Counsel</a:t>
            </a:r>
          </a:p>
        </p:txBody>
      </p:sp>
      <p:sp>
        <p:nvSpPr>
          <p:cNvPr id="4" name="Text Placeholder 3">
            <a:extLst>
              <a:ext uri="{FF2B5EF4-FFF2-40B4-BE49-F238E27FC236}">
                <a16:creationId xmlns:a16="http://schemas.microsoft.com/office/drawing/2014/main" id="{0C0FB8A7-1519-4045-869C-87379116E141}"/>
              </a:ext>
            </a:extLst>
          </p:cNvPr>
          <p:cNvSpPr>
            <a:spLocks noGrp="1"/>
          </p:cNvSpPr>
          <p:nvPr>
            <p:ph type="body" sz="quarter" idx="12"/>
          </p:nvPr>
        </p:nvSpPr>
        <p:spPr>
          <a:xfrm>
            <a:off x="1135493" y="4051841"/>
            <a:ext cx="8690834" cy="756151"/>
          </a:xfrm>
        </p:spPr>
        <p:txBody>
          <a:bodyPr/>
          <a:lstStyle/>
          <a:p>
            <a:r>
              <a:rPr lang="en-US" dirty="0"/>
              <a:t>Should LCFS-type policies go national?</a:t>
            </a:r>
          </a:p>
        </p:txBody>
      </p:sp>
    </p:spTree>
    <p:extLst>
      <p:ext uri="{BB962C8B-B14F-4D97-AF65-F5344CB8AC3E}">
        <p14:creationId xmlns:p14="http://schemas.microsoft.com/office/powerpoint/2010/main" val="190466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F97C-4D39-9241-B60F-CC3652ED9061}"/>
              </a:ext>
            </a:extLst>
          </p:cNvPr>
          <p:cNvSpPr>
            <a:spLocks noGrp="1"/>
          </p:cNvSpPr>
          <p:nvPr>
            <p:ph type="title"/>
          </p:nvPr>
        </p:nvSpPr>
        <p:spPr>
          <a:xfrm>
            <a:off x="838200" y="670406"/>
            <a:ext cx="9208625" cy="764694"/>
          </a:xfrm>
        </p:spPr>
        <p:txBody>
          <a:bodyPr/>
          <a:lstStyle/>
          <a:p>
            <a:r>
              <a:rPr lang="en-US" dirty="0"/>
              <a:t>About CATF</a:t>
            </a:r>
          </a:p>
        </p:txBody>
      </p:sp>
      <p:sp>
        <p:nvSpPr>
          <p:cNvPr id="5" name="Slide Number Placeholder 4">
            <a:extLst>
              <a:ext uri="{FF2B5EF4-FFF2-40B4-BE49-F238E27FC236}">
                <a16:creationId xmlns:a16="http://schemas.microsoft.com/office/drawing/2014/main" id="{2688E5B1-75A3-5746-9DD8-E12DC486C660}"/>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7B581-6BF3-6D4E-B0DE-BB20D4DED491}" type="slidenum">
              <a:rPr kumimoji="0" lang="en-US" sz="800" b="0" i="0" u="none" strike="noStrike" kern="1200" cap="none" spc="0" normalizeH="0" baseline="0" noProof="0" smtClean="0">
                <a:ln>
                  <a:noFill/>
                </a:ln>
                <a:solidFill>
                  <a:srgbClr val="00307C">
                    <a:tint val="75000"/>
                  </a:srgbClr>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307C">
                  <a:tint val="75000"/>
                </a:srgbClr>
              </a:solidFill>
              <a:effectLst/>
              <a:uLnTx/>
              <a:uFillTx/>
              <a:latin typeface="Helvetica" pitchFamily="2" charset="0"/>
              <a:ea typeface="+mn-ea"/>
              <a:cs typeface="+mn-cs"/>
            </a:endParaRPr>
          </a:p>
        </p:txBody>
      </p:sp>
      <p:pic>
        <p:nvPicPr>
          <p:cNvPr id="6" name="Google Shape;178;g773327ce79_3_19">
            <a:extLst>
              <a:ext uri="{FF2B5EF4-FFF2-40B4-BE49-F238E27FC236}">
                <a16:creationId xmlns:a16="http://schemas.microsoft.com/office/drawing/2014/main" id="{46ED7363-92D8-8849-BD20-6FCD84458BF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439508" y="1758463"/>
            <a:ext cx="6376692" cy="4015154"/>
          </a:xfrm>
          <a:prstGeom prst="rect">
            <a:avLst/>
          </a:prstGeom>
          <a:noFill/>
          <a:ln>
            <a:noFill/>
          </a:ln>
        </p:spPr>
      </p:pic>
      <p:sp>
        <p:nvSpPr>
          <p:cNvPr id="7" name="Text Placeholder 2">
            <a:extLst>
              <a:ext uri="{FF2B5EF4-FFF2-40B4-BE49-F238E27FC236}">
                <a16:creationId xmlns:a16="http://schemas.microsoft.com/office/drawing/2014/main" id="{F0BF1F86-026A-F94E-ACE8-0BBFCB882D50}"/>
              </a:ext>
            </a:extLst>
          </p:cNvPr>
          <p:cNvSpPr>
            <a:spLocks noGrp="1"/>
          </p:cNvSpPr>
          <p:nvPr>
            <p:ph type="body" sz="quarter" idx="13"/>
          </p:nvPr>
        </p:nvSpPr>
        <p:spPr>
          <a:xfrm>
            <a:off x="838200" y="1435101"/>
            <a:ext cx="4343400" cy="4898098"/>
          </a:xfrm>
        </p:spPr>
        <p:txBody>
          <a:bodyPr>
            <a:normAutofit fontScale="70000" lnSpcReduction="20000"/>
          </a:bodyPr>
          <a:lstStyle/>
          <a:p>
            <a:pPr marL="0" indent="0" fontAlgn="base">
              <a:buNone/>
            </a:pPr>
            <a:r>
              <a:rPr lang="en-US" b="1" dirty="0"/>
              <a:t>Our Mission: </a:t>
            </a:r>
            <a:r>
              <a:rPr lang="en-US" dirty="0"/>
              <a:t>Push the change in technologies and policies needed to get to a zero-emissions, high-energy planet at an affordable cost.</a:t>
            </a:r>
          </a:p>
          <a:p>
            <a:pPr marL="0" indent="0" fontAlgn="base">
              <a:buNone/>
            </a:pPr>
            <a:r>
              <a:rPr lang="en-US" b="1" dirty="0"/>
              <a:t>Our Goal: </a:t>
            </a:r>
            <a:r>
              <a:rPr lang="en-US" dirty="0"/>
              <a:t>Achieve zero-emissions energy, waste, agricultural, and forest management systems by 2050.</a:t>
            </a:r>
          </a:p>
          <a:p>
            <a:pPr marL="0" indent="0" fontAlgn="base">
              <a:buNone/>
            </a:pPr>
            <a:r>
              <a:rPr lang="en-US" b="1" dirty="0"/>
              <a:t>Our Vision: </a:t>
            </a:r>
            <a:r>
              <a:rPr lang="en-US" dirty="0"/>
              <a:t>Meet the world’s rising energy demand in a way that is financially, socially and environmentally sustainable. </a:t>
            </a:r>
          </a:p>
          <a:p>
            <a:r>
              <a:rPr lang="en-US" b="1" dirty="0"/>
              <a:t>Practical Climate Problem Solvers</a:t>
            </a:r>
            <a:r>
              <a:rPr lang="en-US" dirty="0"/>
              <a:t>: Our goal is to explore any plausible solution that offers promise, even if it is not in the environmental or philanthropic mainstream. </a:t>
            </a:r>
          </a:p>
          <a:p>
            <a:r>
              <a:rPr lang="en-US" dirty="0"/>
              <a:t>For over 20 years, CATF experts have pushed change to get to high energy, zero emissions, affordable technologies and policies through strategic partnerships and collaborations. We always look for new opportunities to engage with like-minded people locally and internationally.</a:t>
            </a:r>
          </a:p>
          <a:p>
            <a:r>
              <a:rPr lang="en-US" b="1" dirty="0"/>
              <a:t>Global Scope:</a:t>
            </a:r>
            <a:r>
              <a:rPr lang="en-US" dirty="0"/>
              <a:t> Staff in US, EU, Middle East, and China. </a:t>
            </a:r>
          </a:p>
        </p:txBody>
      </p:sp>
    </p:spTree>
    <p:extLst>
      <p:ext uri="{BB962C8B-B14F-4D97-AF65-F5344CB8AC3E}">
        <p14:creationId xmlns:p14="http://schemas.microsoft.com/office/powerpoint/2010/main" val="178376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3554E7-ACA9-DD4D-BD87-7CA3AB30AC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4"/>
          <a:stretch/>
        </p:blipFill>
        <p:spPr>
          <a:xfrm>
            <a:off x="20" y="10"/>
            <a:ext cx="12191980" cy="34289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 Placeholder 5">
            <a:extLst>
              <a:ext uri="{FF2B5EF4-FFF2-40B4-BE49-F238E27FC236}">
                <a16:creationId xmlns:a16="http://schemas.microsoft.com/office/drawing/2014/main" id="{274C83C1-787A-684C-A7B2-C8DDBC1CC4DA}"/>
              </a:ext>
            </a:extLst>
          </p:cNvPr>
          <p:cNvSpPr>
            <a:spLocks noGrp="1"/>
          </p:cNvSpPr>
          <p:nvPr>
            <p:ph type="body" sz="quarter" idx="13"/>
          </p:nvPr>
        </p:nvSpPr>
        <p:spPr>
          <a:xfrm>
            <a:off x="604434" y="3164267"/>
            <a:ext cx="11104961" cy="3667912"/>
          </a:xfrm>
        </p:spPr>
        <p:txBody>
          <a:bodyPr vert="horz" lIns="91440" tIns="45720" rIns="91440" bIns="45720" rtlCol="0" anchor="ctr">
            <a:noAutofit/>
          </a:bodyPr>
          <a:lstStyle/>
          <a:p>
            <a:pPr>
              <a:lnSpc>
                <a:spcPct val="90000"/>
              </a:lnSpc>
            </a:pPr>
            <a:r>
              <a:rPr lang="en-US" sz="1600" b="1" dirty="0"/>
              <a:t>Innovation oriented</a:t>
            </a:r>
            <a:r>
              <a:rPr lang="en-US" sz="1600" dirty="0"/>
              <a:t>: Transportation decarbonization will require targeted investments in critical technologies, not just a carbon price.</a:t>
            </a:r>
          </a:p>
          <a:p>
            <a:pPr>
              <a:lnSpc>
                <a:spcPct val="90000"/>
              </a:lnSpc>
            </a:pPr>
            <a:r>
              <a:rPr lang="en-US" sz="1600" b="1" dirty="0"/>
              <a:t>Globally scoped</a:t>
            </a:r>
            <a:r>
              <a:rPr lang="en-US" sz="1600" dirty="0"/>
              <a:t>: Some of the most interesting innovation is happening outside the US, especially in Japan, China, South Korea, and Europe. Fuels are / will be globally-traded commodities. </a:t>
            </a:r>
          </a:p>
          <a:p>
            <a:pPr>
              <a:lnSpc>
                <a:spcPct val="90000"/>
              </a:lnSpc>
            </a:pPr>
            <a:r>
              <a:rPr lang="en-US" sz="1600" b="1" dirty="0"/>
              <a:t>Focused on systems that deliver and convert energy</a:t>
            </a:r>
            <a:r>
              <a:rPr lang="en-US" sz="1600" dirty="0"/>
              <a:t>: In addition to regional planning, demand reduction, vehicle automation, etc. </a:t>
            </a:r>
          </a:p>
          <a:p>
            <a:pPr>
              <a:lnSpc>
                <a:spcPct val="90000"/>
              </a:lnSpc>
            </a:pPr>
            <a:r>
              <a:rPr lang="en-US" sz="1600" b="1" dirty="0"/>
              <a:t>Inclusive technology focus</a:t>
            </a:r>
            <a:r>
              <a:rPr lang="en-US" sz="1600" dirty="0"/>
              <a:t>: Focused on HDVs, a largely neglected subsector responsible for almost half of the global transportation sector GHG emissions, and on the non-electric markets for LDVs. </a:t>
            </a:r>
          </a:p>
          <a:p>
            <a:pPr>
              <a:lnSpc>
                <a:spcPct val="90000"/>
              </a:lnSpc>
            </a:pPr>
            <a:r>
              <a:rPr lang="en-US" sz="1600" b="1" dirty="0"/>
              <a:t>Zero-C energy from all sources, not just renewables</a:t>
            </a:r>
            <a:r>
              <a:rPr lang="en-US" sz="1600" dirty="0"/>
              <a:t>: CATF’s assessments of the supply and cost of low/zero-C energy incorporate analyses of fossil fuel reforming with CCS, nuclear-powered electrolysis, etc.</a:t>
            </a:r>
          </a:p>
        </p:txBody>
      </p:sp>
      <p:sp>
        <p:nvSpPr>
          <p:cNvPr id="5" name="Slide Number Placeholder 4">
            <a:extLst>
              <a:ext uri="{FF2B5EF4-FFF2-40B4-BE49-F238E27FC236}">
                <a16:creationId xmlns:a16="http://schemas.microsoft.com/office/drawing/2014/main" id="{3D35F03D-B383-4541-AE41-5C5B8DCA67D6}"/>
              </a:ext>
            </a:extLst>
          </p:cNvPr>
          <p:cNvSpPr>
            <a:spLocks noGrp="1"/>
          </p:cNvSpPr>
          <p:nvPr>
            <p:ph type="sldNum" sz="quarter" idx="15"/>
          </p:nvPr>
        </p:nvSpPr>
        <p:spPr>
          <a:xfrm>
            <a:off x="481013" y="6205536"/>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047B581-6BF3-6D4E-B0DE-BB20D4DED491}" type="slidenum">
              <a:rPr kumimoji="0" lang="en-US" sz="1200" b="0" i="0" u="none" strike="noStrike" kern="1200" cap="none" spc="0" normalizeH="0" baseline="0" noProof="0" smtClean="0">
                <a:ln>
                  <a:noFill/>
                </a:ln>
                <a:solidFill>
                  <a:srgbClr val="79797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srgbClr val="79797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87F1ED-0411-D24D-9EDD-3C1231622385}"/>
              </a:ext>
            </a:extLst>
          </p:cNvPr>
          <p:cNvSpPr>
            <a:spLocks noGrp="1"/>
          </p:cNvSpPr>
          <p:nvPr>
            <p:ph type="title"/>
          </p:nvPr>
        </p:nvSpPr>
        <p:spPr>
          <a:xfrm>
            <a:off x="604434" y="287339"/>
            <a:ext cx="3362567" cy="2452687"/>
          </a:xfrm>
          <a:solidFill>
            <a:schemeClr val="accent1">
              <a:alpha val="66000"/>
            </a:schemeClr>
          </a:solidFill>
        </p:spPr>
        <p:txBody>
          <a:bodyPr vert="horz" lIns="91440" tIns="45720" rIns="91440" bIns="45720" rtlCol="0" anchor="ctr">
            <a:noAutofit/>
          </a:bodyPr>
          <a:lstStyle/>
          <a:p>
            <a:pPr>
              <a:lnSpc>
                <a:spcPct val="90000"/>
              </a:lnSpc>
            </a:pPr>
            <a:r>
              <a:rPr lang="en-US" sz="3200" dirty="0">
                <a:solidFill>
                  <a:schemeClr val="bg1"/>
                </a:solidFill>
              </a:rPr>
              <a:t>CATF Transportation Decarbonization Project </a:t>
            </a:r>
          </a:p>
        </p:txBody>
      </p:sp>
    </p:spTree>
    <p:extLst>
      <p:ext uri="{BB962C8B-B14F-4D97-AF65-F5344CB8AC3E}">
        <p14:creationId xmlns:p14="http://schemas.microsoft.com/office/powerpoint/2010/main" val="328676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59EA-26C0-0047-B1F2-E256E26A293E}"/>
              </a:ext>
            </a:extLst>
          </p:cNvPr>
          <p:cNvSpPr>
            <a:spLocks noGrp="1"/>
          </p:cNvSpPr>
          <p:nvPr>
            <p:ph type="title"/>
          </p:nvPr>
        </p:nvSpPr>
        <p:spPr>
          <a:xfrm>
            <a:off x="838199" y="670406"/>
            <a:ext cx="9993923" cy="607674"/>
          </a:xfrm>
        </p:spPr>
        <p:txBody>
          <a:bodyPr>
            <a:normAutofit fontScale="90000"/>
          </a:bodyPr>
          <a:lstStyle/>
          <a:p>
            <a:r>
              <a:rPr lang="en-US" dirty="0"/>
              <a:t>Overview of low carbon fuel standard-type policies</a:t>
            </a:r>
          </a:p>
        </p:txBody>
      </p:sp>
      <p:sp>
        <p:nvSpPr>
          <p:cNvPr id="3" name="Text Placeholder 2">
            <a:extLst>
              <a:ext uri="{FF2B5EF4-FFF2-40B4-BE49-F238E27FC236}">
                <a16:creationId xmlns:a16="http://schemas.microsoft.com/office/drawing/2014/main" id="{AA8E4280-1AE0-8B4C-B0C9-C3245EA6274B}"/>
              </a:ext>
            </a:extLst>
          </p:cNvPr>
          <p:cNvSpPr>
            <a:spLocks noGrp="1"/>
          </p:cNvSpPr>
          <p:nvPr>
            <p:ph type="body" sz="quarter" idx="13"/>
          </p:nvPr>
        </p:nvSpPr>
        <p:spPr>
          <a:xfrm>
            <a:off x="6096000" y="2222204"/>
            <a:ext cx="5105865" cy="4110996"/>
          </a:xfrm>
        </p:spPr>
        <p:txBody>
          <a:bodyPr>
            <a:normAutofit/>
          </a:bodyPr>
          <a:lstStyle/>
          <a:p>
            <a:r>
              <a:rPr lang="en-US" sz="1600" b="1" dirty="0"/>
              <a:t>Core strengths</a:t>
            </a:r>
          </a:p>
          <a:p>
            <a:pPr marL="285750" indent="-285750">
              <a:buFont typeface="Arial" panose="020B0604020202020204" pitchFamily="34" charset="0"/>
              <a:buChar char="•"/>
            </a:pPr>
            <a:r>
              <a:rPr lang="en-US" sz="1600" dirty="0"/>
              <a:t>By allowing market players to utilize any technology or system that delivers carbon intensity reductions, LCFS-type policies can encourage innovation by opening the decarbonization challenge to an unlimited set of potential solutions. </a:t>
            </a:r>
          </a:p>
          <a:p>
            <a:pPr marL="285750" indent="-285750">
              <a:buFont typeface="Arial" panose="020B0604020202020204" pitchFamily="34" charset="0"/>
              <a:buChar char="•"/>
            </a:pPr>
            <a:r>
              <a:rPr lang="en-US" sz="1600" dirty="0"/>
              <a:t>If various technologies compete on a level playing field, then competition should lead to the deepest, fastest and most cost-effective carbon intensity reductions.</a:t>
            </a:r>
          </a:p>
          <a:p>
            <a:pPr marL="285750" indent="-285750">
              <a:buFont typeface="Arial" panose="020B0604020202020204" pitchFamily="34" charset="0"/>
              <a:buChar char="•"/>
            </a:pPr>
            <a:r>
              <a:rPr lang="en-US" sz="1600" dirty="0"/>
              <a:t>Spillover benefits to other fuel-consuming sectors.</a:t>
            </a:r>
          </a:p>
          <a:p>
            <a:endParaRPr lang="en-US" dirty="0"/>
          </a:p>
        </p:txBody>
      </p:sp>
      <p:sp>
        <p:nvSpPr>
          <p:cNvPr id="5" name="Slide Number Placeholder 4">
            <a:extLst>
              <a:ext uri="{FF2B5EF4-FFF2-40B4-BE49-F238E27FC236}">
                <a16:creationId xmlns:a16="http://schemas.microsoft.com/office/drawing/2014/main" id="{6CACE1EC-5FB1-0642-A6B2-D9FCA1AE9F28}"/>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7B581-6BF3-6D4E-B0DE-BB20D4DED491}" type="slidenum">
              <a:rPr kumimoji="0" lang="en-US" sz="800" b="0" i="0" u="none" strike="noStrike" kern="1200" cap="none" spc="0" normalizeH="0" baseline="0" noProof="0" smtClean="0">
                <a:ln>
                  <a:noFill/>
                </a:ln>
                <a:solidFill>
                  <a:srgbClr val="00307C">
                    <a:tint val="75000"/>
                  </a:srgbClr>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307C">
                  <a:tint val="75000"/>
                </a:srgbClr>
              </a:solidFill>
              <a:effectLst/>
              <a:uLnTx/>
              <a:uFillTx/>
              <a:latin typeface="Helvetica" pitchFamily="2" charset="0"/>
              <a:ea typeface="+mn-ea"/>
              <a:cs typeface="+mn-cs"/>
            </a:endParaRPr>
          </a:p>
        </p:txBody>
      </p:sp>
      <p:sp>
        <p:nvSpPr>
          <p:cNvPr id="6" name="Text Placeholder 5">
            <a:extLst>
              <a:ext uri="{FF2B5EF4-FFF2-40B4-BE49-F238E27FC236}">
                <a16:creationId xmlns:a16="http://schemas.microsoft.com/office/drawing/2014/main" id="{840F1712-41DA-4A43-B9C5-8A89E13A9B33}"/>
              </a:ext>
            </a:extLst>
          </p:cNvPr>
          <p:cNvSpPr>
            <a:spLocks noGrp="1"/>
          </p:cNvSpPr>
          <p:nvPr>
            <p:ph type="body" sz="quarter" idx="16"/>
          </p:nvPr>
        </p:nvSpPr>
        <p:spPr/>
        <p:txBody>
          <a:bodyPr/>
          <a:lstStyle/>
          <a:p>
            <a:r>
              <a:rPr lang="en-US" dirty="0"/>
              <a:t>The concept and its strengths</a:t>
            </a:r>
          </a:p>
        </p:txBody>
      </p:sp>
      <p:sp>
        <p:nvSpPr>
          <p:cNvPr id="7" name="Text Placeholder 2">
            <a:extLst>
              <a:ext uri="{FF2B5EF4-FFF2-40B4-BE49-F238E27FC236}">
                <a16:creationId xmlns:a16="http://schemas.microsoft.com/office/drawing/2014/main" id="{13814378-22D9-2A4F-8BCC-433BF2BA8E43}"/>
              </a:ext>
            </a:extLst>
          </p:cNvPr>
          <p:cNvSpPr txBox="1">
            <a:spLocks/>
          </p:cNvSpPr>
          <p:nvPr/>
        </p:nvSpPr>
        <p:spPr>
          <a:xfrm>
            <a:off x="990137" y="2228997"/>
            <a:ext cx="5105863" cy="4110996"/>
          </a:xfrm>
          <a:prstGeom prst="rect">
            <a:avLst/>
          </a:prstGeom>
        </p:spPr>
        <p:txBody>
          <a:bodyPr vert="horz" lIns="91440" tIns="45720" rIns="91440" bIns="45720" rtlCol="0" anchor="ctr" anchorCtr="0">
            <a:normAutofit fontScale="85000" lnSpcReduction="20000"/>
          </a:bodyPr>
          <a:lstStyle>
            <a:lvl1pPr marL="0" indent="0" algn="l" defTabSz="914400" rtl="0" eaLnBrk="1" latinLnBrk="0" hangingPunct="1">
              <a:lnSpc>
                <a:spcPct val="120000"/>
              </a:lnSpc>
              <a:spcBef>
                <a:spcPts val="1600"/>
              </a:spcBef>
              <a:buFont typeface="Arial" panose="020B0604020202020204" pitchFamily="34" charset="0"/>
              <a:buNone/>
              <a:defRPr sz="1800" kern="1200">
                <a:solidFill>
                  <a:schemeClr val="tx1"/>
                </a:solidFill>
                <a:latin typeface="Helvetica"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Helvetica"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6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00307C"/>
                </a:solidFill>
                <a:effectLst/>
                <a:uLnTx/>
                <a:uFillTx/>
                <a:latin typeface="Helvetica" pitchFamily="2" charset="0"/>
                <a:ea typeface="+mn-ea"/>
                <a:cs typeface="+mn-cs"/>
              </a:rPr>
              <a:t>Overview</a:t>
            </a:r>
          </a:p>
          <a:p>
            <a:pPr marL="0" marR="0" lvl="0" indent="0" algn="l" defTabSz="914400" rtl="0" eaLnBrk="1" fontAlgn="auto" latinLnBrk="0" hangingPunct="1">
              <a:lnSpc>
                <a:spcPct val="120000"/>
              </a:lnSpc>
              <a:spcBef>
                <a:spcPts val="16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srgbClr val="00307C"/>
                </a:solidFill>
                <a:effectLst/>
                <a:uLnTx/>
                <a:uFillTx/>
                <a:latin typeface="Helvetica" pitchFamily="2" charset="0"/>
                <a:ea typeface="+mn-ea"/>
                <a:cs typeface="+mn-cs"/>
              </a:rPr>
              <a:t>Regulate the carbon intensity (CI) of transportation fuels, rather than the total amount of CO2 released through fuels, by setting a CI standard percentage reduction from the petroleum-based reference fuel (diesel, E10 gasoline, jet fuel) that decreases each year.</a:t>
            </a:r>
          </a:p>
          <a:p>
            <a:pPr marL="0" marR="0" lvl="0" indent="0" algn="l" defTabSz="914400" rtl="0" eaLnBrk="1" fontAlgn="auto" latinLnBrk="0" hangingPunct="1">
              <a:lnSpc>
                <a:spcPct val="120000"/>
              </a:lnSpc>
              <a:spcBef>
                <a:spcPts val="160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00307C"/>
                </a:solidFill>
                <a:effectLst/>
                <a:uLnTx/>
                <a:uFillTx/>
                <a:latin typeface="Helvetica" pitchFamily="2" charset="0"/>
                <a:ea typeface="+mn-ea"/>
                <a:cs typeface="+mn-cs"/>
              </a:rPr>
              <a:t>Implemented or under discussion</a:t>
            </a:r>
          </a:p>
          <a:p>
            <a:pPr marL="342900" marR="0" lvl="0" indent="-342900" algn="l" defTabSz="914400" rtl="0" eaLnBrk="1" fontAlgn="auto" latinLnBrk="0" hangingPunct="1">
              <a:lnSpc>
                <a:spcPct val="120000"/>
              </a:lnSpc>
              <a:spcBef>
                <a:spcPts val="1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07C"/>
                </a:solidFill>
                <a:effectLst/>
                <a:uLnTx/>
                <a:uFillTx/>
                <a:latin typeface="Helvetica" pitchFamily="2" charset="0"/>
                <a:ea typeface="+mn-ea"/>
                <a:cs typeface="+mn-cs"/>
              </a:rPr>
              <a:t>Implemented: California (2011), British Columbia (2011), Oregon (2016)</a:t>
            </a:r>
          </a:p>
          <a:p>
            <a:pPr marL="342900" marR="0" lvl="0" indent="-342900" algn="l" defTabSz="914400" rtl="0" eaLnBrk="1" fontAlgn="auto" latinLnBrk="0" hangingPunct="1">
              <a:lnSpc>
                <a:spcPct val="120000"/>
              </a:lnSpc>
              <a:spcBef>
                <a:spcPts val="1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307C"/>
                </a:solidFill>
                <a:effectLst/>
                <a:uLnTx/>
                <a:uFillTx/>
                <a:latin typeface="Helvetica" pitchFamily="2" charset="0"/>
                <a:ea typeface="+mn-ea"/>
                <a:cs typeface="+mn-cs"/>
              </a:rPr>
              <a:t>Under discussion: New York, New Mexico, Washington, Colorado, Midwest US, Canada, Brazil, United States, elsewhere?</a:t>
            </a:r>
          </a:p>
          <a:p>
            <a:pPr marL="0" marR="0" lvl="0" indent="0" algn="l" defTabSz="914400" rtl="0" eaLnBrk="1" fontAlgn="auto" latinLnBrk="0" hangingPunct="1">
              <a:lnSpc>
                <a:spcPct val="120000"/>
              </a:lnSpc>
              <a:spcBef>
                <a:spcPts val="1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307C"/>
              </a:solidFill>
              <a:effectLst/>
              <a:uLnTx/>
              <a:uFillTx/>
              <a:latin typeface="Helvetica" pitchFamily="2" charset="0"/>
              <a:ea typeface="+mn-ea"/>
              <a:cs typeface="+mn-cs"/>
            </a:endParaRPr>
          </a:p>
        </p:txBody>
      </p:sp>
    </p:spTree>
    <p:extLst>
      <p:ext uri="{BB962C8B-B14F-4D97-AF65-F5344CB8AC3E}">
        <p14:creationId xmlns:p14="http://schemas.microsoft.com/office/powerpoint/2010/main" val="153625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59EA-26C0-0047-B1F2-E256E26A293E}"/>
              </a:ext>
            </a:extLst>
          </p:cNvPr>
          <p:cNvSpPr>
            <a:spLocks noGrp="1"/>
          </p:cNvSpPr>
          <p:nvPr>
            <p:ph type="title"/>
          </p:nvPr>
        </p:nvSpPr>
        <p:spPr>
          <a:xfrm>
            <a:off x="838200" y="670406"/>
            <a:ext cx="9806354" cy="607674"/>
          </a:xfrm>
        </p:spPr>
        <p:txBody>
          <a:bodyPr>
            <a:normAutofit fontScale="90000"/>
          </a:bodyPr>
          <a:lstStyle/>
          <a:p>
            <a:r>
              <a:rPr lang="en-US" dirty="0"/>
              <a:t>Improving LCFS-type policies</a:t>
            </a:r>
          </a:p>
        </p:txBody>
      </p:sp>
      <p:sp>
        <p:nvSpPr>
          <p:cNvPr id="5" name="Slide Number Placeholder 4">
            <a:extLst>
              <a:ext uri="{FF2B5EF4-FFF2-40B4-BE49-F238E27FC236}">
                <a16:creationId xmlns:a16="http://schemas.microsoft.com/office/drawing/2014/main" id="{6CACE1EC-5FB1-0642-A6B2-D9FCA1AE9F28}"/>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47B581-6BF3-6D4E-B0DE-BB20D4DED491}" type="slidenum">
              <a:rPr kumimoji="0" lang="en-US" sz="800" b="0" i="0" u="none" strike="noStrike" kern="1200" cap="none" spc="0" normalizeH="0" baseline="0" noProof="0" smtClean="0">
                <a:ln>
                  <a:noFill/>
                </a:ln>
                <a:solidFill>
                  <a:srgbClr val="00307C">
                    <a:tint val="75000"/>
                  </a:srgbClr>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307C">
                  <a:tint val="75000"/>
                </a:srgbClr>
              </a:solidFill>
              <a:effectLst/>
              <a:uLnTx/>
              <a:uFillTx/>
              <a:latin typeface="Helvetica" pitchFamily="2" charset="0"/>
              <a:ea typeface="+mn-ea"/>
              <a:cs typeface="+mn-cs"/>
            </a:endParaRPr>
          </a:p>
        </p:txBody>
      </p:sp>
      <p:sp>
        <p:nvSpPr>
          <p:cNvPr id="6" name="Text Placeholder 5">
            <a:extLst>
              <a:ext uri="{FF2B5EF4-FFF2-40B4-BE49-F238E27FC236}">
                <a16:creationId xmlns:a16="http://schemas.microsoft.com/office/drawing/2014/main" id="{840F1712-41DA-4A43-B9C5-8A89E13A9B33}"/>
              </a:ext>
            </a:extLst>
          </p:cNvPr>
          <p:cNvSpPr>
            <a:spLocks noGrp="1"/>
          </p:cNvSpPr>
          <p:nvPr>
            <p:ph type="body" sz="quarter" idx="16"/>
          </p:nvPr>
        </p:nvSpPr>
        <p:spPr>
          <a:xfrm>
            <a:off x="838200" y="1361825"/>
            <a:ext cx="9653954" cy="860378"/>
          </a:xfrm>
        </p:spPr>
        <p:txBody>
          <a:bodyPr>
            <a:normAutofit/>
          </a:bodyPr>
          <a:lstStyle/>
          <a:p>
            <a:r>
              <a:rPr lang="en-US" dirty="0"/>
              <a:t>Changes to the LCFS that would it make it stronger, fairer, and more durable </a:t>
            </a:r>
          </a:p>
        </p:txBody>
      </p:sp>
      <p:sp>
        <p:nvSpPr>
          <p:cNvPr id="8" name="Text Placeholder 7">
            <a:extLst>
              <a:ext uri="{FF2B5EF4-FFF2-40B4-BE49-F238E27FC236}">
                <a16:creationId xmlns:a16="http://schemas.microsoft.com/office/drawing/2014/main" id="{26ECF5B9-8333-824B-83F8-DD2ABBF10E63}"/>
              </a:ext>
            </a:extLst>
          </p:cNvPr>
          <p:cNvSpPr>
            <a:spLocks noGrp="1"/>
          </p:cNvSpPr>
          <p:nvPr>
            <p:ph type="body" sz="quarter" idx="13"/>
          </p:nvPr>
        </p:nvSpPr>
        <p:spPr>
          <a:xfrm>
            <a:off x="837737" y="2466753"/>
            <a:ext cx="9537186" cy="3866446"/>
          </a:xfrm>
        </p:spPr>
        <p:txBody>
          <a:bodyPr>
            <a:normAutofit fontScale="85000" lnSpcReduction="20000"/>
          </a:bodyPr>
          <a:lstStyle/>
          <a:p>
            <a:r>
              <a:rPr lang="en-US" dirty="0"/>
              <a:t>Explicitly target full elimination of GHG emissions from the transportation sector by mid-century—</a:t>
            </a:r>
            <a:r>
              <a:rPr lang="en-US" i="1" dirty="0"/>
              <a:t>i.e.</a:t>
            </a:r>
            <a:r>
              <a:rPr lang="en-US" dirty="0"/>
              <a:t>, </a:t>
            </a:r>
            <a:r>
              <a:rPr lang="en-US" b="1" dirty="0"/>
              <a:t>make it a </a:t>
            </a:r>
            <a:r>
              <a:rPr lang="en-US" b="1" i="1" dirty="0"/>
              <a:t>zero</a:t>
            </a:r>
            <a:r>
              <a:rPr lang="en-US" b="1" dirty="0"/>
              <a:t> carbon fuel standard (ZCFS)</a:t>
            </a:r>
            <a:r>
              <a:rPr lang="en-US" dirty="0"/>
              <a:t> </a:t>
            </a:r>
            <a:r>
              <a:rPr lang="en-US" b="1" dirty="0"/>
              <a:t>instead</a:t>
            </a:r>
            <a:r>
              <a:rPr lang="en-US" dirty="0"/>
              <a:t> of an LCFS.</a:t>
            </a:r>
          </a:p>
          <a:p>
            <a:pPr marL="285750" indent="-285750">
              <a:buFont typeface="Wingdings" pitchFamily="2" charset="2"/>
              <a:buChar char="Ø"/>
            </a:pPr>
            <a:r>
              <a:rPr lang="en-US" i="1" dirty="0"/>
              <a:t>Policies need to signal to the market that long-term demand will be for energy carriers and vehicles that are compatible with a zero-GHG world.</a:t>
            </a:r>
            <a:endParaRPr lang="en-US" dirty="0"/>
          </a:p>
          <a:p>
            <a:r>
              <a:rPr lang="en-US" dirty="0"/>
              <a:t>Require </a:t>
            </a:r>
            <a:r>
              <a:rPr lang="en-US" b="1" dirty="0"/>
              <a:t>robust lifecycle carbon accounting </a:t>
            </a:r>
            <a:r>
              <a:rPr lang="en-US" dirty="0"/>
              <a:t>to ensure that investments are steered toward fuels that deliver real reductions.</a:t>
            </a:r>
          </a:p>
          <a:p>
            <a:pPr marL="285750" indent="-285750">
              <a:buFont typeface="Wingdings" pitchFamily="2" charset="2"/>
              <a:buChar char="Ø"/>
            </a:pPr>
            <a:r>
              <a:rPr lang="en-US" i="1" dirty="0"/>
              <a:t>Carbon intensity reductions need to real and verifiable; dependence on high uncertainty lifecycle modeling needs to be minimized.</a:t>
            </a:r>
            <a:endParaRPr lang="en-US" dirty="0"/>
          </a:p>
          <a:p>
            <a:r>
              <a:rPr lang="en-US" dirty="0"/>
              <a:t>Pursue ZCFS/LCFS in </a:t>
            </a:r>
            <a:r>
              <a:rPr lang="en-US" b="1" dirty="0"/>
              <a:t>combination with other more targeted policies</a:t>
            </a:r>
            <a:r>
              <a:rPr lang="en-US" dirty="0"/>
              <a:t> for transportation sector decarbonization.</a:t>
            </a:r>
          </a:p>
          <a:p>
            <a:pPr marL="285750" indent="-285750">
              <a:buFont typeface="Wingdings" pitchFamily="2" charset="2"/>
              <a:buChar char="Ø"/>
            </a:pPr>
            <a:r>
              <a:rPr lang="en-US" i="1" dirty="0"/>
              <a:t>Zero emission vehicle (ZEV) mandates, public investments in RD&amp;D, public investments in historically overburdened communities, and government procurement targets complement ZCFS and fill gaps. </a:t>
            </a:r>
            <a:endParaRPr lang="en-US" dirty="0"/>
          </a:p>
          <a:p>
            <a:endParaRPr lang="en-US" dirty="0"/>
          </a:p>
        </p:txBody>
      </p:sp>
    </p:spTree>
    <p:extLst>
      <p:ext uri="{BB962C8B-B14F-4D97-AF65-F5344CB8AC3E}">
        <p14:creationId xmlns:p14="http://schemas.microsoft.com/office/powerpoint/2010/main" val="2496895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ATF Brand Colors">
      <a:dk1>
        <a:srgbClr val="00307C"/>
      </a:dk1>
      <a:lt1>
        <a:srgbClr val="FFFFFF"/>
      </a:lt1>
      <a:dk2>
        <a:srgbClr val="797979"/>
      </a:dk2>
      <a:lt2>
        <a:srgbClr val="F3F3F3"/>
      </a:lt2>
      <a:accent1>
        <a:srgbClr val="0047BB"/>
      </a:accent1>
      <a:accent2>
        <a:srgbClr val="00B5E2"/>
      </a:accent2>
      <a:accent3>
        <a:srgbClr val="8AB7E9"/>
      </a:accent3>
      <a:accent4>
        <a:srgbClr val="93D500"/>
      </a:accent4>
      <a:accent5>
        <a:srgbClr val="00AE8D"/>
      </a:accent5>
      <a:accent6>
        <a:srgbClr val="C22A90"/>
      </a:accent6>
      <a:hlink>
        <a:srgbClr val="75246C"/>
      </a:hlink>
      <a:folHlink>
        <a:srgbClr val="03B9E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4B3C33293E554FAE9FCE1C778864E2" ma:contentTypeVersion="12" ma:contentTypeDescription="Create a new document." ma:contentTypeScope="" ma:versionID="8f23b0d62f64309e09c93247f2fd0253">
  <xsd:schema xmlns:xsd="http://www.w3.org/2001/XMLSchema" xmlns:xs="http://www.w3.org/2001/XMLSchema" xmlns:p="http://schemas.microsoft.com/office/2006/metadata/properties" xmlns:ns2="e1cc71ce-dd04-42b3-8208-49cba8c3b30e" xmlns:ns3="9c4754c0-aef7-4e89-a67a-bf214008ffec" targetNamespace="http://schemas.microsoft.com/office/2006/metadata/properties" ma:root="true" ma:fieldsID="6ee47bfe73d055222c186a257aed70dd" ns2:_="" ns3:_="">
    <xsd:import namespace="e1cc71ce-dd04-42b3-8208-49cba8c3b30e"/>
    <xsd:import namespace="9c4754c0-aef7-4e89-a67a-bf214008ff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c71ce-dd04-42b3-8208-49cba8c3b3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4754c0-aef7-4e89-a67a-bf214008ff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755605-311B-452F-9920-2BF72BD69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c71ce-dd04-42b3-8208-49cba8c3b30e"/>
    <ds:schemaRef ds:uri="9c4754c0-aef7-4e89-a67a-bf214008ff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53325-E50D-450B-BAD7-AD14B11AD1C6}">
  <ds:schemaRefs>
    <ds:schemaRef ds:uri="http://schemas.microsoft.com/sharepoint/v3/contenttype/forms"/>
  </ds:schemaRefs>
</ds:datastoreItem>
</file>

<file path=customXml/itemProps3.xml><?xml version="1.0" encoding="utf-8"?>
<ds:datastoreItem xmlns:ds="http://schemas.openxmlformats.org/officeDocument/2006/customXml" ds:itemID="{FB312AE0-BA7D-4DE0-85A6-D58F1BA77A2C}">
  <ds:schemaRefs>
    <ds:schemaRef ds:uri="e1cc71ce-dd04-42b3-8208-49cba8c3b30e"/>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http://www.w3.org/XML/1998/namespace"/>
    <ds:schemaRef ds:uri="http://schemas.openxmlformats.org/package/2006/metadata/core-properties"/>
    <ds:schemaRef ds:uri="9c4754c0-aef7-4e89-a67a-bf214008ffe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303</TotalTime>
  <Words>1688</Words>
  <Application>Microsoft Office PowerPoint</Application>
  <PresentationFormat>Widescreen</PresentationFormat>
  <Paragraphs>121</Paragraphs>
  <Slides>16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Arial Narrow</vt:lpstr>
      <vt:lpstr>Calibri</vt:lpstr>
      <vt:lpstr>Calibri Light</vt:lpstr>
      <vt:lpstr>Dense</vt:lpstr>
      <vt:lpstr>Helvetica</vt:lpstr>
      <vt:lpstr>Times New Roman</vt:lpstr>
      <vt:lpstr>Wingdings</vt:lpstr>
      <vt:lpstr>Office Theme</vt:lpstr>
      <vt:lpstr>2_Office Theme</vt:lpstr>
      <vt:lpstr>1_Office Theme</vt:lpstr>
      <vt:lpstr>PowerPoint Presentation</vt:lpstr>
      <vt:lpstr>PowerPoint Presentation</vt:lpstr>
      <vt:lpstr>PowerPoint Presentation</vt:lpstr>
      <vt:lpstr>PowerPoint Presentation</vt:lpstr>
      <vt:lpstr>Clean fuel standards and transportation decarbonization</vt:lpstr>
      <vt:lpstr>About CATF</vt:lpstr>
      <vt:lpstr>CATF Transportation Decarbonization Project </vt:lpstr>
      <vt:lpstr>Overview of low carbon fuel standard-type policies</vt:lpstr>
      <vt:lpstr>Improving LCFS-type policies</vt:lpstr>
      <vt:lpstr>Uncertainties around LCFS-type policies</vt:lpstr>
      <vt:lpstr>Growing interest in a federal LCFS/ZCFS?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Abramson</dc:creator>
  <cp:lastModifiedBy>Lynn Abramson</cp:lastModifiedBy>
  <cp:revision>10</cp:revision>
  <dcterms:created xsi:type="dcterms:W3CDTF">2020-10-22T15:14:00Z</dcterms:created>
  <dcterms:modified xsi:type="dcterms:W3CDTF">2021-02-22T20:32:41Z</dcterms:modified>
</cp:coreProperties>
</file>